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Viga"/>
      <p:regular r:id="rId34"/>
    </p:embeddedFont>
    <p:embeddedFont>
      <p:font typeface="Abel"/>
      <p:regular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  <p15:guide id="3" pos="450">
          <p15:clr>
            <a:srgbClr val="9AA0A6"/>
          </p15:clr>
        </p15:guide>
        <p15:guide id="4" pos="5310">
          <p15:clr>
            <a:srgbClr val="9AA0A6"/>
          </p15:clr>
        </p15:guide>
        <p15:guide id="5" orient="horz" pos="341">
          <p15:clr>
            <a:srgbClr val="9AA0A6"/>
          </p15:clr>
        </p15:guide>
        <p15:guide id="6" orient="horz" pos="29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1649B06-18BD-455F-8738-8B73D7D5BE96}">
  <a:tblStyle styleId="{B1649B06-18BD-455F-8738-8B73D7D5BE9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450"/>
        <p:guide pos="5310"/>
        <p:guide pos="341" orient="horz"/>
        <p:guide pos="290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Abel-regular.fntdata"/><Relationship Id="rId12" Type="http://schemas.openxmlformats.org/officeDocument/2006/relationships/slide" Target="slides/slide6.xml"/><Relationship Id="rId34" Type="http://schemas.openxmlformats.org/officeDocument/2006/relationships/font" Target="fonts/Viga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434ee3ccd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434ee3ccd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9434ee3cc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9434ee3cc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434ee3ccd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434ee3ccd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72a1b1ccb9_0_24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72a1b1ccb9_0_24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9434ee3ccd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9434ee3ccd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9434ee3ccd_0_1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9434ee3ccd_0_1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9434ee3cc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9434ee3cc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9434ee3ccd_0_1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9434ee3ccd_0_1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7274c6c70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7274c6c70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72a1b1cc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72a1b1cc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274c6c70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274c6c70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7f8bac9508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7f8bac9508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9434ee3ccd_0_1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9434ee3ccd_0_1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9434ee3ccd_0_1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9434ee3ccd_0_1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9434ee3ccd_0_1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9434ee3ccd_0_1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9434ee3ccd_0_1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9434ee3ccd_0_1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7f8bac9508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7f8bac9508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7f8bac9508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7f8bac9508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7f8bac9508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7f8bac9508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f8bac9508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f8bac9508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f8bac9508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f8bac9508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2a1b1ccb9_0_248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2a1b1ccb9_0_248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9434ee3ccd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9434ee3ccd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2a1b1ccb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2a1b1ccb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9434ee3ccd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9434ee3ccd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2a1b1ccb9_0_24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72a1b1ccb9_0_24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730700" y="1608075"/>
            <a:ext cx="5682600" cy="135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Font typeface="Viga"/>
              <a:buNone/>
              <a:defRPr sz="4000">
                <a:latin typeface="Viga"/>
                <a:ea typeface="Viga"/>
                <a:cs typeface="Viga"/>
                <a:sym typeface="Vig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11700" y="3007425"/>
            <a:ext cx="8520600" cy="5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hasCustomPrompt="1" type="title"/>
          </p:nvPr>
        </p:nvSpPr>
        <p:spPr>
          <a:xfrm>
            <a:off x="2785050" y="1758088"/>
            <a:ext cx="3573900" cy="8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/>
          <p:nvPr>
            <p:ph idx="1" type="body"/>
          </p:nvPr>
        </p:nvSpPr>
        <p:spPr>
          <a:xfrm>
            <a:off x="2785050" y="2693013"/>
            <a:ext cx="35739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idx="1" type="subTitle"/>
          </p:nvPr>
        </p:nvSpPr>
        <p:spPr>
          <a:xfrm>
            <a:off x="772725" y="2801125"/>
            <a:ext cx="1786800" cy="6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2" name="Google Shape;42;p13"/>
          <p:cNvSpPr txBox="1"/>
          <p:nvPr>
            <p:ph hasCustomPrompt="1" type="title"/>
          </p:nvPr>
        </p:nvSpPr>
        <p:spPr>
          <a:xfrm>
            <a:off x="772725" y="1449375"/>
            <a:ext cx="1786800" cy="7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3" name="Google Shape;43;p13"/>
          <p:cNvSpPr txBox="1"/>
          <p:nvPr>
            <p:ph idx="2" type="subTitle"/>
          </p:nvPr>
        </p:nvSpPr>
        <p:spPr>
          <a:xfrm>
            <a:off x="2709975" y="2801125"/>
            <a:ext cx="1786800" cy="6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4" name="Google Shape;44;p13"/>
          <p:cNvSpPr txBox="1"/>
          <p:nvPr>
            <p:ph hasCustomPrompt="1" idx="3" type="title"/>
          </p:nvPr>
        </p:nvSpPr>
        <p:spPr>
          <a:xfrm>
            <a:off x="2709975" y="1449375"/>
            <a:ext cx="1786800" cy="7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5" name="Google Shape;45;p13"/>
          <p:cNvSpPr txBox="1"/>
          <p:nvPr>
            <p:ph idx="4" type="subTitle"/>
          </p:nvPr>
        </p:nvSpPr>
        <p:spPr>
          <a:xfrm>
            <a:off x="4647225" y="2801125"/>
            <a:ext cx="1786800" cy="6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6" name="Google Shape;46;p13"/>
          <p:cNvSpPr txBox="1"/>
          <p:nvPr>
            <p:ph hasCustomPrompt="1" idx="5" type="title"/>
          </p:nvPr>
        </p:nvSpPr>
        <p:spPr>
          <a:xfrm>
            <a:off x="4647225" y="1449375"/>
            <a:ext cx="1786800" cy="7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/>
          <p:nvPr>
            <p:ph idx="6" type="subTitle"/>
          </p:nvPr>
        </p:nvSpPr>
        <p:spPr>
          <a:xfrm>
            <a:off x="6584475" y="2801125"/>
            <a:ext cx="1786800" cy="6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8" name="Google Shape;48;p13"/>
          <p:cNvSpPr txBox="1"/>
          <p:nvPr>
            <p:ph hasCustomPrompt="1" idx="7" type="title"/>
          </p:nvPr>
        </p:nvSpPr>
        <p:spPr>
          <a:xfrm>
            <a:off x="6584475" y="1449375"/>
            <a:ext cx="1786800" cy="7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/>
          <p:nvPr>
            <p:ph idx="8" type="subTitle"/>
          </p:nvPr>
        </p:nvSpPr>
        <p:spPr>
          <a:xfrm>
            <a:off x="772725" y="2225625"/>
            <a:ext cx="1786800" cy="63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9pPr>
          </a:lstStyle>
          <a:p/>
        </p:txBody>
      </p:sp>
      <p:sp>
        <p:nvSpPr>
          <p:cNvPr id="50" name="Google Shape;50;p13"/>
          <p:cNvSpPr txBox="1"/>
          <p:nvPr>
            <p:ph idx="9" type="subTitle"/>
          </p:nvPr>
        </p:nvSpPr>
        <p:spPr>
          <a:xfrm>
            <a:off x="2709975" y="2225625"/>
            <a:ext cx="1786800" cy="63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9pPr>
          </a:lstStyle>
          <a:p/>
        </p:txBody>
      </p:sp>
      <p:sp>
        <p:nvSpPr>
          <p:cNvPr id="51" name="Google Shape;51;p13"/>
          <p:cNvSpPr txBox="1"/>
          <p:nvPr>
            <p:ph idx="13" type="subTitle"/>
          </p:nvPr>
        </p:nvSpPr>
        <p:spPr>
          <a:xfrm>
            <a:off x="4647225" y="2225625"/>
            <a:ext cx="1786800" cy="63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4" type="subTitle"/>
          </p:nvPr>
        </p:nvSpPr>
        <p:spPr>
          <a:xfrm>
            <a:off x="6584475" y="2225625"/>
            <a:ext cx="1786800" cy="63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1470542" y="3544550"/>
            <a:ext cx="31752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Abel"/>
              <a:buNone/>
              <a:defRPr sz="1800">
                <a:latin typeface="Abel"/>
                <a:ea typeface="Abel"/>
                <a:cs typeface="Abel"/>
                <a:sym typeface="Ab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1470542" y="1152538"/>
            <a:ext cx="3546000" cy="18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Viga"/>
              <a:buNone/>
              <a:defRPr sz="2800">
                <a:latin typeface="Viga"/>
                <a:ea typeface="Viga"/>
                <a:cs typeface="Viga"/>
                <a:sym typeface="Vig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Viga"/>
              <a:buNone/>
              <a:defRPr sz="2800">
                <a:latin typeface="Viga"/>
                <a:ea typeface="Viga"/>
                <a:cs typeface="Viga"/>
                <a:sym typeface="Vig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Viga"/>
              <a:buNone/>
              <a:defRPr sz="2800">
                <a:latin typeface="Viga"/>
                <a:ea typeface="Viga"/>
                <a:cs typeface="Viga"/>
                <a:sym typeface="Vig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Viga"/>
              <a:buNone/>
              <a:defRPr sz="2800">
                <a:latin typeface="Viga"/>
                <a:ea typeface="Viga"/>
                <a:cs typeface="Viga"/>
                <a:sym typeface="Vig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Viga"/>
              <a:buNone/>
              <a:defRPr sz="2800">
                <a:latin typeface="Viga"/>
                <a:ea typeface="Viga"/>
                <a:cs typeface="Viga"/>
                <a:sym typeface="Vig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Viga"/>
              <a:buNone/>
              <a:defRPr sz="2800">
                <a:latin typeface="Viga"/>
                <a:ea typeface="Viga"/>
                <a:cs typeface="Viga"/>
                <a:sym typeface="Vig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Viga"/>
              <a:buNone/>
              <a:defRPr sz="2800">
                <a:latin typeface="Viga"/>
                <a:ea typeface="Viga"/>
                <a:cs typeface="Viga"/>
                <a:sym typeface="Vig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Viga"/>
              <a:buNone/>
              <a:defRPr sz="2800">
                <a:latin typeface="Viga"/>
                <a:ea typeface="Viga"/>
                <a:cs typeface="Viga"/>
                <a:sym typeface="Vig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1131750" y="2881275"/>
            <a:ext cx="1786800" cy="63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8" name="Google Shape;58;p15"/>
          <p:cNvSpPr txBox="1"/>
          <p:nvPr>
            <p:ph idx="1" type="subTitle"/>
          </p:nvPr>
        </p:nvSpPr>
        <p:spPr>
          <a:xfrm>
            <a:off x="1131750" y="3410725"/>
            <a:ext cx="1786800" cy="6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9" name="Google Shape;59;p15"/>
          <p:cNvSpPr txBox="1"/>
          <p:nvPr>
            <p:ph idx="2" type="title"/>
          </p:nvPr>
        </p:nvSpPr>
        <p:spPr>
          <a:xfrm>
            <a:off x="3678600" y="2881275"/>
            <a:ext cx="1786800" cy="63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0" name="Google Shape;60;p15"/>
          <p:cNvSpPr txBox="1"/>
          <p:nvPr>
            <p:ph idx="3" type="subTitle"/>
          </p:nvPr>
        </p:nvSpPr>
        <p:spPr>
          <a:xfrm>
            <a:off x="3678600" y="3410725"/>
            <a:ext cx="1786800" cy="6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1" name="Google Shape;61;p15"/>
          <p:cNvSpPr txBox="1"/>
          <p:nvPr>
            <p:ph idx="4" type="title"/>
          </p:nvPr>
        </p:nvSpPr>
        <p:spPr>
          <a:xfrm>
            <a:off x="6225450" y="2881275"/>
            <a:ext cx="1786800" cy="63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15"/>
          <p:cNvSpPr txBox="1"/>
          <p:nvPr>
            <p:ph idx="5" type="subTitle"/>
          </p:nvPr>
        </p:nvSpPr>
        <p:spPr>
          <a:xfrm>
            <a:off x="6225450" y="3410725"/>
            <a:ext cx="1786800" cy="6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3" name="Google Shape;63;p15"/>
          <p:cNvSpPr txBox="1"/>
          <p:nvPr>
            <p:ph idx="6" type="title"/>
          </p:nvPr>
        </p:nvSpPr>
        <p:spPr>
          <a:xfrm>
            <a:off x="729200" y="445025"/>
            <a:ext cx="810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title"/>
          </p:nvPr>
        </p:nvSpPr>
        <p:spPr>
          <a:xfrm>
            <a:off x="1757725" y="1644325"/>
            <a:ext cx="2320200" cy="4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6" name="Google Shape;66;p16"/>
          <p:cNvSpPr txBox="1"/>
          <p:nvPr>
            <p:ph idx="1" type="subTitle"/>
          </p:nvPr>
        </p:nvSpPr>
        <p:spPr>
          <a:xfrm>
            <a:off x="1757725" y="1945175"/>
            <a:ext cx="2397000" cy="6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7" name="Google Shape;67;p16"/>
          <p:cNvSpPr txBox="1"/>
          <p:nvPr>
            <p:ph idx="2" type="title"/>
          </p:nvPr>
        </p:nvSpPr>
        <p:spPr>
          <a:xfrm>
            <a:off x="729200" y="445025"/>
            <a:ext cx="810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8" name="Google Shape;68;p16"/>
          <p:cNvSpPr txBox="1"/>
          <p:nvPr>
            <p:ph idx="3" type="title"/>
          </p:nvPr>
        </p:nvSpPr>
        <p:spPr>
          <a:xfrm>
            <a:off x="1757725" y="3102900"/>
            <a:ext cx="2320200" cy="4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9" name="Google Shape;69;p16"/>
          <p:cNvSpPr txBox="1"/>
          <p:nvPr>
            <p:ph idx="4" type="subTitle"/>
          </p:nvPr>
        </p:nvSpPr>
        <p:spPr>
          <a:xfrm>
            <a:off x="1757725" y="3403750"/>
            <a:ext cx="2397000" cy="6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0" name="Google Shape;70;p16"/>
          <p:cNvSpPr txBox="1"/>
          <p:nvPr>
            <p:ph idx="5" type="title"/>
          </p:nvPr>
        </p:nvSpPr>
        <p:spPr>
          <a:xfrm>
            <a:off x="5765475" y="1644325"/>
            <a:ext cx="2320200" cy="4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1" name="Google Shape;71;p16"/>
          <p:cNvSpPr txBox="1"/>
          <p:nvPr>
            <p:ph idx="6" type="subTitle"/>
          </p:nvPr>
        </p:nvSpPr>
        <p:spPr>
          <a:xfrm>
            <a:off x="5765475" y="1945175"/>
            <a:ext cx="2397000" cy="6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2" name="Google Shape;72;p16"/>
          <p:cNvSpPr txBox="1"/>
          <p:nvPr>
            <p:ph idx="7" type="title"/>
          </p:nvPr>
        </p:nvSpPr>
        <p:spPr>
          <a:xfrm>
            <a:off x="5765475" y="3102900"/>
            <a:ext cx="2320200" cy="4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3" name="Google Shape;73;p16"/>
          <p:cNvSpPr txBox="1"/>
          <p:nvPr>
            <p:ph idx="8" type="subTitle"/>
          </p:nvPr>
        </p:nvSpPr>
        <p:spPr>
          <a:xfrm>
            <a:off x="5765475" y="3403750"/>
            <a:ext cx="2397000" cy="6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1131750" y="1526850"/>
            <a:ext cx="1786800" cy="63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131750" y="2056300"/>
            <a:ext cx="1786800" cy="6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7" name="Google Shape;77;p17"/>
          <p:cNvSpPr txBox="1"/>
          <p:nvPr>
            <p:ph idx="2" type="title"/>
          </p:nvPr>
        </p:nvSpPr>
        <p:spPr>
          <a:xfrm>
            <a:off x="3678600" y="1526850"/>
            <a:ext cx="1786800" cy="63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8" name="Google Shape;78;p17"/>
          <p:cNvSpPr txBox="1"/>
          <p:nvPr>
            <p:ph idx="3" type="subTitle"/>
          </p:nvPr>
        </p:nvSpPr>
        <p:spPr>
          <a:xfrm>
            <a:off x="3678600" y="2056300"/>
            <a:ext cx="1786800" cy="6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9" name="Google Shape;79;p17"/>
          <p:cNvSpPr txBox="1"/>
          <p:nvPr>
            <p:ph idx="4" type="title"/>
          </p:nvPr>
        </p:nvSpPr>
        <p:spPr>
          <a:xfrm>
            <a:off x="6225450" y="1526850"/>
            <a:ext cx="1786800" cy="63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0" name="Google Shape;80;p17"/>
          <p:cNvSpPr txBox="1"/>
          <p:nvPr>
            <p:ph idx="5" type="subTitle"/>
          </p:nvPr>
        </p:nvSpPr>
        <p:spPr>
          <a:xfrm>
            <a:off x="6225450" y="2056300"/>
            <a:ext cx="1786800" cy="6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1" name="Google Shape;81;p17"/>
          <p:cNvSpPr txBox="1"/>
          <p:nvPr>
            <p:ph idx="6" type="title"/>
          </p:nvPr>
        </p:nvSpPr>
        <p:spPr>
          <a:xfrm>
            <a:off x="729200" y="445025"/>
            <a:ext cx="810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2" name="Google Shape;82;p17"/>
          <p:cNvSpPr txBox="1"/>
          <p:nvPr>
            <p:ph idx="7" type="title"/>
          </p:nvPr>
        </p:nvSpPr>
        <p:spPr>
          <a:xfrm>
            <a:off x="1131750" y="3008400"/>
            <a:ext cx="1786800" cy="63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17"/>
          <p:cNvSpPr txBox="1"/>
          <p:nvPr>
            <p:ph idx="8" type="subTitle"/>
          </p:nvPr>
        </p:nvSpPr>
        <p:spPr>
          <a:xfrm>
            <a:off x="1131750" y="3537850"/>
            <a:ext cx="1786800" cy="6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4" name="Google Shape;84;p17"/>
          <p:cNvSpPr txBox="1"/>
          <p:nvPr>
            <p:ph idx="9" type="title"/>
          </p:nvPr>
        </p:nvSpPr>
        <p:spPr>
          <a:xfrm>
            <a:off x="3678600" y="3008400"/>
            <a:ext cx="1786800" cy="63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5" name="Google Shape;85;p17"/>
          <p:cNvSpPr txBox="1"/>
          <p:nvPr>
            <p:ph idx="13" type="subTitle"/>
          </p:nvPr>
        </p:nvSpPr>
        <p:spPr>
          <a:xfrm>
            <a:off x="3678600" y="3537850"/>
            <a:ext cx="1786800" cy="6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6" name="Google Shape;86;p17"/>
          <p:cNvSpPr txBox="1"/>
          <p:nvPr>
            <p:ph idx="14" type="title"/>
          </p:nvPr>
        </p:nvSpPr>
        <p:spPr>
          <a:xfrm>
            <a:off x="6225450" y="3008400"/>
            <a:ext cx="1786800" cy="63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17"/>
          <p:cNvSpPr txBox="1"/>
          <p:nvPr>
            <p:ph idx="15" type="subTitle"/>
          </p:nvPr>
        </p:nvSpPr>
        <p:spPr>
          <a:xfrm>
            <a:off x="6225450" y="3537850"/>
            <a:ext cx="1786800" cy="6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1536151" y="2320229"/>
            <a:ext cx="2094900" cy="63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0" name="Google Shape;90;p18"/>
          <p:cNvSpPr txBox="1"/>
          <p:nvPr>
            <p:ph idx="1" type="subTitle"/>
          </p:nvPr>
        </p:nvSpPr>
        <p:spPr>
          <a:xfrm>
            <a:off x="1536151" y="2925879"/>
            <a:ext cx="2094900" cy="10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1" name="Google Shape;91;p18"/>
          <p:cNvSpPr txBox="1"/>
          <p:nvPr>
            <p:ph idx="2" type="title"/>
          </p:nvPr>
        </p:nvSpPr>
        <p:spPr>
          <a:xfrm>
            <a:off x="5512797" y="1266387"/>
            <a:ext cx="2094900" cy="63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2" name="Google Shape;92;p18"/>
          <p:cNvSpPr txBox="1"/>
          <p:nvPr>
            <p:ph idx="3" type="subTitle"/>
          </p:nvPr>
        </p:nvSpPr>
        <p:spPr>
          <a:xfrm>
            <a:off x="5512799" y="1872037"/>
            <a:ext cx="2094900" cy="10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3" name="Google Shape;93;p18"/>
          <p:cNvSpPr txBox="1"/>
          <p:nvPr>
            <p:ph idx="4" type="title"/>
          </p:nvPr>
        </p:nvSpPr>
        <p:spPr>
          <a:xfrm>
            <a:off x="729200" y="445025"/>
            <a:ext cx="810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772725" y="2601075"/>
            <a:ext cx="1786800" cy="43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6" name="Google Shape;96;p19"/>
          <p:cNvSpPr txBox="1"/>
          <p:nvPr>
            <p:ph idx="1" type="subTitle"/>
          </p:nvPr>
        </p:nvSpPr>
        <p:spPr>
          <a:xfrm>
            <a:off x="772725" y="3012150"/>
            <a:ext cx="17868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9"/>
          <p:cNvSpPr txBox="1"/>
          <p:nvPr>
            <p:ph idx="2" type="title"/>
          </p:nvPr>
        </p:nvSpPr>
        <p:spPr>
          <a:xfrm>
            <a:off x="2709975" y="2601075"/>
            <a:ext cx="1786800" cy="43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8" name="Google Shape;98;p19"/>
          <p:cNvSpPr txBox="1"/>
          <p:nvPr>
            <p:ph idx="3" type="subTitle"/>
          </p:nvPr>
        </p:nvSpPr>
        <p:spPr>
          <a:xfrm>
            <a:off x="2709975" y="3012150"/>
            <a:ext cx="17868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9" name="Google Shape;99;p19"/>
          <p:cNvSpPr txBox="1"/>
          <p:nvPr>
            <p:ph idx="4" type="title"/>
          </p:nvPr>
        </p:nvSpPr>
        <p:spPr>
          <a:xfrm>
            <a:off x="4647225" y="2601075"/>
            <a:ext cx="1786800" cy="43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0" name="Google Shape;100;p19"/>
          <p:cNvSpPr txBox="1"/>
          <p:nvPr>
            <p:ph idx="5" type="subTitle"/>
          </p:nvPr>
        </p:nvSpPr>
        <p:spPr>
          <a:xfrm>
            <a:off x="4647225" y="3012150"/>
            <a:ext cx="17868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1" name="Google Shape;101;p19"/>
          <p:cNvSpPr txBox="1"/>
          <p:nvPr>
            <p:ph idx="6" type="title"/>
          </p:nvPr>
        </p:nvSpPr>
        <p:spPr>
          <a:xfrm>
            <a:off x="6584475" y="2601075"/>
            <a:ext cx="1786800" cy="43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2" name="Google Shape;102;p19"/>
          <p:cNvSpPr txBox="1"/>
          <p:nvPr>
            <p:ph idx="7" type="subTitle"/>
          </p:nvPr>
        </p:nvSpPr>
        <p:spPr>
          <a:xfrm>
            <a:off x="6584475" y="3012150"/>
            <a:ext cx="17868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3" name="Google Shape;103;p19"/>
          <p:cNvSpPr txBox="1"/>
          <p:nvPr>
            <p:ph idx="8" type="title"/>
          </p:nvPr>
        </p:nvSpPr>
        <p:spPr>
          <a:xfrm>
            <a:off x="729200" y="445025"/>
            <a:ext cx="810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centages">
  <p:cSld name="BIG_NUMB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729200" y="445025"/>
            <a:ext cx="810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" name="Google Shape;106;p20"/>
          <p:cNvSpPr txBox="1"/>
          <p:nvPr>
            <p:ph hasCustomPrompt="1" idx="2" type="title"/>
          </p:nvPr>
        </p:nvSpPr>
        <p:spPr>
          <a:xfrm>
            <a:off x="3672600" y="2035700"/>
            <a:ext cx="1798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20"/>
          <p:cNvSpPr txBox="1"/>
          <p:nvPr>
            <p:ph hasCustomPrompt="1" idx="3" type="title"/>
          </p:nvPr>
        </p:nvSpPr>
        <p:spPr>
          <a:xfrm>
            <a:off x="1163750" y="2035700"/>
            <a:ext cx="1798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20"/>
          <p:cNvSpPr txBox="1"/>
          <p:nvPr>
            <p:ph hasCustomPrompt="1" idx="4" type="title"/>
          </p:nvPr>
        </p:nvSpPr>
        <p:spPr>
          <a:xfrm>
            <a:off x="6181450" y="2035700"/>
            <a:ext cx="1798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20"/>
          <p:cNvSpPr txBox="1"/>
          <p:nvPr>
            <p:ph idx="1" type="subTitle"/>
          </p:nvPr>
        </p:nvSpPr>
        <p:spPr>
          <a:xfrm>
            <a:off x="1169750" y="3578225"/>
            <a:ext cx="17868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0" name="Google Shape;110;p20"/>
          <p:cNvSpPr txBox="1"/>
          <p:nvPr>
            <p:ph idx="5" type="subTitle"/>
          </p:nvPr>
        </p:nvSpPr>
        <p:spPr>
          <a:xfrm>
            <a:off x="3678600" y="3578225"/>
            <a:ext cx="17868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1" name="Google Shape;111;p20"/>
          <p:cNvSpPr txBox="1"/>
          <p:nvPr>
            <p:ph idx="6" type="subTitle"/>
          </p:nvPr>
        </p:nvSpPr>
        <p:spPr>
          <a:xfrm>
            <a:off x="6187450" y="3578225"/>
            <a:ext cx="17868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3204300" y="2992650"/>
            <a:ext cx="2735400" cy="9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3536250" y="1250550"/>
            <a:ext cx="2071500" cy="90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1">
  <p:cSld name="SECTION_TITLE_AND_DESCRIPTION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1338800" y="1482225"/>
            <a:ext cx="2970600" cy="4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4" name="Google Shape;114;p21"/>
          <p:cNvSpPr txBox="1"/>
          <p:nvPr>
            <p:ph idx="1" type="subTitle"/>
          </p:nvPr>
        </p:nvSpPr>
        <p:spPr>
          <a:xfrm>
            <a:off x="1338800" y="1783100"/>
            <a:ext cx="2970600" cy="6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5" name="Google Shape;115;p21"/>
          <p:cNvSpPr txBox="1"/>
          <p:nvPr>
            <p:ph idx="2" type="title"/>
          </p:nvPr>
        </p:nvSpPr>
        <p:spPr>
          <a:xfrm>
            <a:off x="729200" y="445025"/>
            <a:ext cx="810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6" name="Google Shape;116;p21"/>
          <p:cNvSpPr txBox="1"/>
          <p:nvPr>
            <p:ph idx="3" type="title"/>
          </p:nvPr>
        </p:nvSpPr>
        <p:spPr>
          <a:xfrm>
            <a:off x="1338800" y="2572425"/>
            <a:ext cx="2970600" cy="4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7" name="Google Shape;117;p21"/>
          <p:cNvSpPr txBox="1"/>
          <p:nvPr>
            <p:ph idx="4" type="subTitle"/>
          </p:nvPr>
        </p:nvSpPr>
        <p:spPr>
          <a:xfrm>
            <a:off x="1338800" y="2873300"/>
            <a:ext cx="2970600" cy="6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SECTION_TITLE_AND_DESCRIPTION_1_1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729200" y="445025"/>
            <a:ext cx="810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729200" y="445025"/>
            <a:ext cx="810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" name="Google Shape;122;p23"/>
          <p:cNvSpPr txBox="1"/>
          <p:nvPr>
            <p:ph idx="2" type="title"/>
          </p:nvPr>
        </p:nvSpPr>
        <p:spPr>
          <a:xfrm>
            <a:off x="729200" y="2013375"/>
            <a:ext cx="2052300" cy="4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3" name="Google Shape;123;p23"/>
          <p:cNvSpPr txBox="1"/>
          <p:nvPr>
            <p:ph idx="1" type="subTitle"/>
          </p:nvPr>
        </p:nvSpPr>
        <p:spPr>
          <a:xfrm>
            <a:off x="729200" y="2377125"/>
            <a:ext cx="2052300" cy="11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5417550" y="707000"/>
            <a:ext cx="2808000" cy="5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5417550" y="1306750"/>
            <a:ext cx="2665200" cy="11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" name="Google Shape;127;p24"/>
          <p:cNvSpPr txBox="1"/>
          <p:nvPr/>
        </p:nvSpPr>
        <p:spPr>
          <a:xfrm>
            <a:off x="5417550" y="2753075"/>
            <a:ext cx="29121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CREDITS: This presentation template was created by 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, including icons by 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, and infographics &amp; images by 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. </a:t>
            </a:r>
            <a:endParaRPr sz="11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IG_NUMB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SECTION_TITLE_AND_DESCRIPTION_1_1_3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SECTION_TITLE_AND_DESCRIPTION_1_1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TITLE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729200" y="1247025"/>
            <a:ext cx="7266900" cy="31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" name="Google Shape;17;p4"/>
          <p:cNvSpPr txBox="1"/>
          <p:nvPr>
            <p:ph type="title"/>
          </p:nvPr>
        </p:nvSpPr>
        <p:spPr>
          <a:xfrm>
            <a:off x="729200" y="445025"/>
            <a:ext cx="810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idx="1" type="body"/>
          </p:nvPr>
        </p:nvSpPr>
        <p:spPr>
          <a:xfrm>
            <a:off x="753650" y="1459950"/>
            <a:ext cx="3585000" cy="30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2" type="body"/>
          </p:nvPr>
        </p:nvSpPr>
        <p:spPr>
          <a:xfrm>
            <a:off x="4805360" y="1459950"/>
            <a:ext cx="3585000" cy="30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type="title"/>
          </p:nvPr>
        </p:nvSpPr>
        <p:spPr>
          <a:xfrm>
            <a:off x="729200" y="445025"/>
            <a:ext cx="810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729200" y="445025"/>
            <a:ext cx="810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1479450" y="1171175"/>
            <a:ext cx="2808000" cy="5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1479450" y="1770925"/>
            <a:ext cx="2665200" cy="22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rgbClr val="3F5A9E"/>
            </a:gs>
            <a:gs pos="100000">
              <a:srgbClr val="1D263E"/>
            </a:gs>
          </a:gsLst>
          <a:lin ang="5400012" scaled="0"/>
        </a:gra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1014350" y="1348800"/>
            <a:ext cx="3123900" cy="24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78851">
            <a:off x="6232761" y="-1727590"/>
            <a:ext cx="7681830" cy="5219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idx="1" type="subTitle"/>
          </p:nvPr>
        </p:nvSpPr>
        <p:spPr>
          <a:xfrm>
            <a:off x="729200" y="1512775"/>
            <a:ext cx="2823300" cy="69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9pPr>
          </a:lstStyle>
          <a:p/>
        </p:txBody>
      </p:sp>
      <p:sp>
        <p:nvSpPr>
          <p:cNvPr id="32" name="Google Shape;32;p9"/>
          <p:cNvSpPr txBox="1"/>
          <p:nvPr>
            <p:ph idx="2" type="body"/>
          </p:nvPr>
        </p:nvSpPr>
        <p:spPr>
          <a:xfrm>
            <a:off x="729200" y="2358925"/>
            <a:ext cx="2823300" cy="22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type="title"/>
          </p:nvPr>
        </p:nvSpPr>
        <p:spPr>
          <a:xfrm>
            <a:off x="729200" y="445025"/>
            <a:ext cx="810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title"/>
          </p:nvPr>
        </p:nvSpPr>
        <p:spPr>
          <a:xfrm>
            <a:off x="729200" y="445025"/>
            <a:ext cx="810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9200" y="445025"/>
            <a:ext cx="810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iga"/>
              <a:buNone/>
              <a:defRPr sz="28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Char char="●"/>
              <a:defRPr sz="1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5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>
            <p:ph type="ctrTitle"/>
          </p:nvPr>
        </p:nvSpPr>
        <p:spPr>
          <a:xfrm>
            <a:off x="1730700" y="1608075"/>
            <a:ext cx="5682600" cy="135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TP N°2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SIA - 20202Q</a:t>
            </a:r>
            <a:endParaRPr/>
          </a:p>
        </p:txBody>
      </p:sp>
      <p:sp>
        <p:nvSpPr>
          <p:cNvPr id="138" name="Google Shape;138;p30"/>
          <p:cNvSpPr txBox="1"/>
          <p:nvPr>
            <p:ph idx="1" type="subTitle"/>
          </p:nvPr>
        </p:nvSpPr>
        <p:spPr>
          <a:xfrm>
            <a:off x="311700" y="3007425"/>
            <a:ext cx="8520600" cy="5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Algoritmos Genéticos</a:t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Boccardi - Puig</a:t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91650"/>
            <a:ext cx="8839198" cy="376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/>
          <p:nvPr>
            <p:ph idx="8" type="title"/>
          </p:nvPr>
        </p:nvSpPr>
        <p:spPr>
          <a:xfrm>
            <a:off x="729200" y="445025"/>
            <a:ext cx="810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Mutación</a:t>
            </a:r>
            <a:endParaRPr/>
          </a:p>
        </p:txBody>
      </p:sp>
      <p:sp>
        <p:nvSpPr>
          <p:cNvPr id="254" name="Google Shape;254;p40"/>
          <p:cNvSpPr txBox="1"/>
          <p:nvPr>
            <p:ph type="title"/>
          </p:nvPr>
        </p:nvSpPr>
        <p:spPr>
          <a:xfrm>
            <a:off x="772725" y="2601075"/>
            <a:ext cx="1786800" cy="43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</a:t>
            </a:r>
            <a:endParaRPr/>
          </a:p>
        </p:txBody>
      </p:sp>
      <p:sp>
        <p:nvSpPr>
          <p:cNvPr id="255" name="Google Shape;255;p40"/>
          <p:cNvSpPr txBox="1"/>
          <p:nvPr>
            <p:ph idx="1" type="subTitle"/>
          </p:nvPr>
        </p:nvSpPr>
        <p:spPr>
          <a:xfrm>
            <a:off x="772725" y="3012150"/>
            <a:ext cx="17868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altera un solo gen con una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probabilidad P.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40"/>
          <p:cNvSpPr txBox="1"/>
          <p:nvPr>
            <p:ph idx="2" type="title"/>
          </p:nvPr>
        </p:nvSpPr>
        <p:spPr>
          <a:xfrm>
            <a:off x="2709975" y="2601075"/>
            <a:ext cx="1786800" cy="43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Multigen Limitada</a:t>
            </a:r>
            <a:endParaRPr/>
          </a:p>
        </p:txBody>
      </p:sp>
      <p:sp>
        <p:nvSpPr>
          <p:cNvPr id="257" name="Google Shape;257;p40"/>
          <p:cNvSpPr txBox="1"/>
          <p:nvPr>
            <p:ph idx="3" type="subTitle"/>
          </p:nvPr>
        </p:nvSpPr>
        <p:spPr>
          <a:xfrm>
            <a:off x="2709975" y="3012150"/>
            <a:ext cx="17868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selecciona una cantidad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[1,M] (azarosa) de genes para mutar, con probabilidad P.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40"/>
          <p:cNvSpPr txBox="1"/>
          <p:nvPr>
            <p:ph idx="4" type="title"/>
          </p:nvPr>
        </p:nvSpPr>
        <p:spPr>
          <a:xfrm>
            <a:off x="4647225" y="2601075"/>
            <a:ext cx="1786800" cy="43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Multigen Uniforme</a:t>
            </a:r>
            <a:endParaRPr/>
          </a:p>
        </p:txBody>
      </p:sp>
      <p:sp>
        <p:nvSpPr>
          <p:cNvPr id="259" name="Google Shape;259;p40"/>
          <p:cNvSpPr txBox="1"/>
          <p:nvPr>
            <p:ph idx="5" type="subTitle"/>
          </p:nvPr>
        </p:nvSpPr>
        <p:spPr>
          <a:xfrm>
            <a:off x="4647225" y="3012150"/>
            <a:ext cx="17868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Cada gen tiene una probabilidad P de ser mutado.</a:t>
            </a:r>
            <a:endParaRPr/>
          </a:p>
        </p:txBody>
      </p:sp>
      <p:sp>
        <p:nvSpPr>
          <p:cNvPr id="260" name="Google Shape;260;p40"/>
          <p:cNvSpPr txBox="1"/>
          <p:nvPr>
            <p:ph idx="6" type="title"/>
          </p:nvPr>
        </p:nvSpPr>
        <p:spPr>
          <a:xfrm>
            <a:off x="6584475" y="2601075"/>
            <a:ext cx="1786800" cy="43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Completa</a:t>
            </a:r>
            <a:endParaRPr/>
          </a:p>
        </p:txBody>
      </p:sp>
      <p:sp>
        <p:nvSpPr>
          <p:cNvPr id="261" name="Google Shape;261;p40"/>
          <p:cNvSpPr txBox="1"/>
          <p:nvPr>
            <p:ph idx="7" type="subTitle"/>
          </p:nvPr>
        </p:nvSpPr>
        <p:spPr>
          <a:xfrm>
            <a:off x="6584475" y="3012150"/>
            <a:ext cx="17868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Con una probabilidad P se mutan todos los genes del individuo, acorde a la función de mutación definida para cada gen. </a:t>
            </a:r>
            <a:endParaRPr/>
          </a:p>
        </p:txBody>
      </p:sp>
      <p:grpSp>
        <p:nvGrpSpPr>
          <p:cNvPr id="262" name="Google Shape;262;p40"/>
          <p:cNvGrpSpPr/>
          <p:nvPr/>
        </p:nvGrpSpPr>
        <p:grpSpPr>
          <a:xfrm>
            <a:off x="5309619" y="1889179"/>
            <a:ext cx="462004" cy="429745"/>
            <a:chOff x="3578650" y="1986550"/>
            <a:chExt cx="539850" cy="534575"/>
          </a:xfrm>
        </p:grpSpPr>
        <p:sp>
          <p:nvSpPr>
            <p:cNvPr id="263" name="Google Shape;263;p40"/>
            <p:cNvSpPr/>
            <p:nvPr/>
          </p:nvSpPr>
          <p:spPr>
            <a:xfrm>
              <a:off x="3578650" y="1986550"/>
              <a:ext cx="539850" cy="534575"/>
            </a:xfrm>
            <a:custGeom>
              <a:rect b="b" l="l" r="r" t="t"/>
              <a:pathLst>
                <a:path extrusionOk="0" h="21383" w="21594">
                  <a:moveTo>
                    <a:pt x="11703" y="835"/>
                  </a:moveTo>
                  <a:cubicBezTo>
                    <a:pt x="11805" y="835"/>
                    <a:pt x="11910" y="873"/>
                    <a:pt x="11995" y="959"/>
                  </a:cubicBezTo>
                  <a:cubicBezTo>
                    <a:pt x="12258" y="1222"/>
                    <a:pt x="12071" y="1671"/>
                    <a:pt x="11700" y="1671"/>
                  </a:cubicBezTo>
                  <a:cubicBezTo>
                    <a:pt x="11469" y="1671"/>
                    <a:pt x="11282" y="1485"/>
                    <a:pt x="11282" y="1254"/>
                  </a:cubicBezTo>
                  <a:lnTo>
                    <a:pt x="11282" y="1254"/>
                  </a:lnTo>
                  <a:cubicBezTo>
                    <a:pt x="11282" y="1002"/>
                    <a:pt x="11488" y="835"/>
                    <a:pt x="11703" y="835"/>
                  </a:cubicBezTo>
                  <a:close/>
                  <a:moveTo>
                    <a:pt x="1386" y="2977"/>
                  </a:moveTo>
                  <a:cubicBezTo>
                    <a:pt x="1601" y="2977"/>
                    <a:pt x="1807" y="3144"/>
                    <a:pt x="1807" y="3395"/>
                  </a:cubicBezTo>
                  <a:cubicBezTo>
                    <a:pt x="1805" y="3625"/>
                    <a:pt x="1619" y="3812"/>
                    <a:pt x="1389" y="3812"/>
                  </a:cubicBezTo>
                  <a:cubicBezTo>
                    <a:pt x="1388" y="3812"/>
                    <a:pt x="1388" y="3812"/>
                    <a:pt x="1387" y="3812"/>
                  </a:cubicBezTo>
                  <a:cubicBezTo>
                    <a:pt x="1017" y="3812"/>
                    <a:pt x="831" y="3362"/>
                    <a:pt x="1093" y="3100"/>
                  </a:cubicBezTo>
                  <a:cubicBezTo>
                    <a:pt x="1179" y="3015"/>
                    <a:pt x="1283" y="2977"/>
                    <a:pt x="1386" y="2977"/>
                  </a:cubicBezTo>
                  <a:close/>
                  <a:moveTo>
                    <a:pt x="11700" y="4823"/>
                  </a:moveTo>
                  <a:lnTo>
                    <a:pt x="11700" y="4824"/>
                  </a:lnTo>
                  <a:cubicBezTo>
                    <a:pt x="12015" y="4824"/>
                    <a:pt x="12298" y="5014"/>
                    <a:pt x="12418" y="5303"/>
                  </a:cubicBezTo>
                  <a:cubicBezTo>
                    <a:pt x="12539" y="5595"/>
                    <a:pt x="12472" y="5929"/>
                    <a:pt x="12249" y="6151"/>
                  </a:cubicBezTo>
                  <a:cubicBezTo>
                    <a:pt x="12100" y="6300"/>
                    <a:pt x="11901" y="6380"/>
                    <a:pt x="11699" y="6380"/>
                  </a:cubicBezTo>
                  <a:cubicBezTo>
                    <a:pt x="11599" y="6380"/>
                    <a:pt x="11497" y="6360"/>
                    <a:pt x="11401" y="6320"/>
                  </a:cubicBezTo>
                  <a:cubicBezTo>
                    <a:pt x="11111" y="6199"/>
                    <a:pt x="10922" y="5916"/>
                    <a:pt x="10922" y="5602"/>
                  </a:cubicBezTo>
                  <a:cubicBezTo>
                    <a:pt x="10922" y="5172"/>
                    <a:pt x="11270" y="4824"/>
                    <a:pt x="11700" y="4823"/>
                  </a:cubicBezTo>
                  <a:close/>
                  <a:moveTo>
                    <a:pt x="5845" y="7239"/>
                  </a:moveTo>
                  <a:cubicBezTo>
                    <a:pt x="6047" y="7239"/>
                    <a:pt x="6246" y="7318"/>
                    <a:pt x="6395" y="7467"/>
                  </a:cubicBezTo>
                  <a:cubicBezTo>
                    <a:pt x="6617" y="7689"/>
                    <a:pt x="6685" y="8024"/>
                    <a:pt x="6564" y="8315"/>
                  </a:cubicBezTo>
                  <a:cubicBezTo>
                    <a:pt x="6443" y="8606"/>
                    <a:pt x="6159" y="8796"/>
                    <a:pt x="5844" y="8796"/>
                  </a:cubicBezTo>
                  <a:cubicBezTo>
                    <a:pt x="5416" y="8796"/>
                    <a:pt x="5068" y="8448"/>
                    <a:pt x="5066" y="8018"/>
                  </a:cubicBezTo>
                  <a:cubicBezTo>
                    <a:pt x="5066" y="7703"/>
                    <a:pt x="5256" y="7419"/>
                    <a:pt x="5547" y="7298"/>
                  </a:cubicBezTo>
                  <a:cubicBezTo>
                    <a:pt x="5643" y="7258"/>
                    <a:pt x="5744" y="7239"/>
                    <a:pt x="5845" y="7239"/>
                  </a:cubicBezTo>
                  <a:close/>
                  <a:moveTo>
                    <a:pt x="20262" y="10003"/>
                  </a:moveTo>
                  <a:cubicBezTo>
                    <a:pt x="20477" y="10003"/>
                    <a:pt x="20683" y="10170"/>
                    <a:pt x="20683" y="10421"/>
                  </a:cubicBezTo>
                  <a:cubicBezTo>
                    <a:pt x="20683" y="10651"/>
                    <a:pt x="20497" y="10838"/>
                    <a:pt x="20265" y="10839"/>
                  </a:cubicBezTo>
                  <a:cubicBezTo>
                    <a:pt x="19893" y="10839"/>
                    <a:pt x="19707" y="10389"/>
                    <a:pt x="19970" y="10126"/>
                  </a:cubicBezTo>
                  <a:cubicBezTo>
                    <a:pt x="20055" y="10041"/>
                    <a:pt x="20160" y="10003"/>
                    <a:pt x="20262" y="10003"/>
                  </a:cubicBezTo>
                  <a:close/>
                  <a:moveTo>
                    <a:pt x="15808" y="9644"/>
                  </a:moveTo>
                  <a:cubicBezTo>
                    <a:pt x="15908" y="9644"/>
                    <a:pt x="16009" y="9663"/>
                    <a:pt x="16106" y="9703"/>
                  </a:cubicBezTo>
                  <a:cubicBezTo>
                    <a:pt x="16397" y="9823"/>
                    <a:pt x="16585" y="10106"/>
                    <a:pt x="16586" y="10421"/>
                  </a:cubicBezTo>
                  <a:cubicBezTo>
                    <a:pt x="16585" y="10851"/>
                    <a:pt x="16237" y="11199"/>
                    <a:pt x="15809" y="11199"/>
                  </a:cubicBezTo>
                  <a:lnTo>
                    <a:pt x="15807" y="11199"/>
                  </a:lnTo>
                  <a:cubicBezTo>
                    <a:pt x="15494" y="11199"/>
                    <a:pt x="15210" y="11010"/>
                    <a:pt x="15089" y="10719"/>
                  </a:cubicBezTo>
                  <a:cubicBezTo>
                    <a:pt x="14969" y="10429"/>
                    <a:pt x="15035" y="10094"/>
                    <a:pt x="15258" y="9872"/>
                  </a:cubicBezTo>
                  <a:cubicBezTo>
                    <a:pt x="15406" y="9723"/>
                    <a:pt x="15605" y="9644"/>
                    <a:pt x="15808" y="9644"/>
                  </a:cubicBezTo>
                  <a:close/>
                  <a:moveTo>
                    <a:pt x="10419" y="6580"/>
                  </a:moveTo>
                  <a:cubicBezTo>
                    <a:pt x="10732" y="6990"/>
                    <a:pt x="11210" y="7214"/>
                    <a:pt x="11699" y="7214"/>
                  </a:cubicBezTo>
                  <a:cubicBezTo>
                    <a:pt x="11933" y="7214"/>
                    <a:pt x="12170" y="7162"/>
                    <a:pt x="12392" y="7056"/>
                  </a:cubicBezTo>
                  <a:lnTo>
                    <a:pt x="14480" y="9506"/>
                  </a:lnTo>
                  <a:cubicBezTo>
                    <a:pt x="14047" y="10132"/>
                    <a:pt x="14112" y="10977"/>
                    <a:pt x="14637" y="11529"/>
                  </a:cubicBezTo>
                  <a:lnTo>
                    <a:pt x="12972" y="14238"/>
                  </a:lnTo>
                  <a:cubicBezTo>
                    <a:pt x="12807" y="14184"/>
                    <a:pt x="12638" y="14158"/>
                    <a:pt x="12472" y="14158"/>
                  </a:cubicBezTo>
                  <a:cubicBezTo>
                    <a:pt x="11881" y="14158"/>
                    <a:pt x="11319" y="14485"/>
                    <a:pt x="11037" y="15036"/>
                  </a:cubicBezTo>
                  <a:lnTo>
                    <a:pt x="7946" y="14290"/>
                  </a:lnTo>
                  <a:cubicBezTo>
                    <a:pt x="7925" y="13530"/>
                    <a:pt x="7377" y="12886"/>
                    <a:pt x="6629" y="12746"/>
                  </a:cubicBezTo>
                  <a:lnTo>
                    <a:pt x="6382" y="9538"/>
                  </a:lnTo>
                  <a:cubicBezTo>
                    <a:pt x="7100" y="9285"/>
                    <a:pt x="7545" y="8564"/>
                    <a:pt x="7443" y="7809"/>
                  </a:cubicBezTo>
                  <a:lnTo>
                    <a:pt x="10419" y="6580"/>
                  </a:lnTo>
                  <a:close/>
                  <a:moveTo>
                    <a:pt x="6335" y="13553"/>
                  </a:moveTo>
                  <a:cubicBezTo>
                    <a:pt x="6435" y="13553"/>
                    <a:pt x="6536" y="13572"/>
                    <a:pt x="6632" y="13612"/>
                  </a:cubicBezTo>
                  <a:cubicBezTo>
                    <a:pt x="6924" y="13733"/>
                    <a:pt x="7113" y="14017"/>
                    <a:pt x="7113" y="14332"/>
                  </a:cubicBezTo>
                  <a:cubicBezTo>
                    <a:pt x="7112" y="14761"/>
                    <a:pt x="6764" y="15109"/>
                    <a:pt x="6335" y="15109"/>
                  </a:cubicBezTo>
                  <a:lnTo>
                    <a:pt x="6335" y="15109"/>
                  </a:lnTo>
                  <a:cubicBezTo>
                    <a:pt x="6020" y="15109"/>
                    <a:pt x="5736" y="14920"/>
                    <a:pt x="5616" y="14629"/>
                  </a:cubicBezTo>
                  <a:cubicBezTo>
                    <a:pt x="5495" y="14339"/>
                    <a:pt x="5562" y="14003"/>
                    <a:pt x="5784" y="13781"/>
                  </a:cubicBezTo>
                  <a:cubicBezTo>
                    <a:pt x="5933" y="13632"/>
                    <a:pt x="6132" y="13553"/>
                    <a:pt x="6335" y="13553"/>
                  </a:cubicBezTo>
                  <a:close/>
                  <a:moveTo>
                    <a:pt x="12475" y="14994"/>
                  </a:moveTo>
                  <a:cubicBezTo>
                    <a:pt x="12575" y="14994"/>
                    <a:pt x="12676" y="15013"/>
                    <a:pt x="12772" y="15053"/>
                  </a:cubicBezTo>
                  <a:cubicBezTo>
                    <a:pt x="13063" y="15174"/>
                    <a:pt x="13252" y="15457"/>
                    <a:pt x="13252" y="15772"/>
                  </a:cubicBezTo>
                  <a:cubicBezTo>
                    <a:pt x="13251" y="16201"/>
                    <a:pt x="12903" y="16549"/>
                    <a:pt x="12475" y="16550"/>
                  </a:cubicBezTo>
                  <a:cubicBezTo>
                    <a:pt x="12160" y="16550"/>
                    <a:pt x="11876" y="16361"/>
                    <a:pt x="11755" y="16069"/>
                  </a:cubicBezTo>
                  <a:cubicBezTo>
                    <a:pt x="11636" y="15778"/>
                    <a:pt x="11701" y="15444"/>
                    <a:pt x="11924" y="15221"/>
                  </a:cubicBezTo>
                  <a:cubicBezTo>
                    <a:pt x="12073" y="15073"/>
                    <a:pt x="12272" y="14994"/>
                    <a:pt x="12475" y="14994"/>
                  </a:cubicBezTo>
                  <a:close/>
                  <a:moveTo>
                    <a:pt x="1386" y="16965"/>
                  </a:moveTo>
                  <a:cubicBezTo>
                    <a:pt x="1601" y="16965"/>
                    <a:pt x="1807" y="17132"/>
                    <a:pt x="1807" y="17383"/>
                  </a:cubicBezTo>
                  <a:cubicBezTo>
                    <a:pt x="1805" y="17613"/>
                    <a:pt x="1619" y="17800"/>
                    <a:pt x="1389" y="17801"/>
                  </a:cubicBezTo>
                  <a:cubicBezTo>
                    <a:pt x="1017" y="17801"/>
                    <a:pt x="831" y="17350"/>
                    <a:pt x="1093" y="17088"/>
                  </a:cubicBezTo>
                  <a:cubicBezTo>
                    <a:pt x="1179" y="17003"/>
                    <a:pt x="1283" y="16965"/>
                    <a:pt x="1386" y="16965"/>
                  </a:cubicBezTo>
                  <a:close/>
                  <a:moveTo>
                    <a:pt x="13669" y="19712"/>
                  </a:moveTo>
                  <a:cubicBezTo>
                    <a:pt x="14041" y="19712"/>
                    <a:pt x="14227" y="20162"/>
                    <a:pt x="13963" y="20426"/>
                  </a:cubicBezTo>
                  <a:cubicBezTo>
                    <a:pt x="13878" y="20511"/>
                    <a:pt x="13774" y="20549"/>
                    <a:pt x="13672" y="20549"/>
                  </a:cubicBezTo>
                  <a:cubicBezTo>
                    <a:pt x="13457" y="20549"/>
                    <a:pt x="13251" y="20382"/>
                    <a:pt x="13251" y="20130"/>
                  </a:cubicBezTo>
                  <a:cubicBezTo>
                    <a:pt x="13251" y="19899"/>
                    <a:pt x="13438" y="19712"/>
                    <a:pt x="13669" y="19712"/>
                  </a:cubicBezTo>
                  <a:close/>
                  <a:moveTo>
                    <a:pt x="11700" y="0"/>
                  </a:moveTo>
                  <a:cubicBezTo>
                    <a:pt x="11089" y="0"/>
                    <a:pt x="10568" y="439"/>
                    <a:pt x="10465" y="1041"/>
                  </a:cubicBezTo>
                  <a:cubicBezTo>
                    <a:pt x="10362" y="1643"/>
                    <a:pt x="10707" y="2231"/>
                    <a:pt x="11282" y="2434"/>
                  </a:cubicBezTo>
                  <a:lnTo>
                    <a:pt x="11282" y="4043"/>
                  </a:lnTo>
                  <a:cubicBezTo>
                    <a:pt x="10577" y="4233"/>
                    <a:pt x="10087" y="4872"/>
                    <a:pt x="10087" y="5601"/>
                  </a:cubicBezTo>
                  <a:cubicBezTo>
                    <a:pt x="10087" y="5671"/>
                    <a:pt x="10092" y="5741"/>
                    <a:pt x="10101" y="5810"/>
                  </a:cubicBezTo>
                  <a:lnTo>
                    <a:pt x="7125" y="7038"/>
                  </a:lnTo>
                  <a:cubicBezTo>
                    <a:pt x="6809" y="6625"/>
                    <a:pt x="6330" y="6405"/>
                    <a:pt x="5843" y="6405"/>
                  </a:cubicBezTo>
                  <a:cubicBezTo>
                    <a:pt x="5539" y="6405"/>
                    <a:pt x="5232" y="6491"/>
                    <a:pt x="4960" y="6669"/>
                  </a:cubicBezTo>
                  <a:lnTo>
                    <a:pt x="2489" y="3993"/>
                  </a:lnTo>
                  <a:cubicBezTo>
                    <a:pt x="2782" y="3457"/>
                    <a:pt x="2645" y="2788"/>
                    <a:pt x="2165" y="2410"/>
                  </a:cubicBezTo>
                  <a:cubicBezTo>
                    <a:pt x="1937" y="2230"/>
                    <a:pt x="1662" y="2140"/>
                    <a:pt x="1388" y="2140"/>
                  </a:cubicBezTo>
                  <a:cubicBezTo>
                    <a:pt x="1087" y="2140"/>
                    <a:pt x="787" y="2248"/>
                    <a:pt x="550" y="2462"/>
                  </a:cubicBezTo>
                  <a:cubicBezTo>
                    <a:pt x="96" y="2870"/>
                    <a:pt x="2" y="3546"/>
                    <a:pt x="329" y="4063"/>
                  </a:cubicBezTo>
                  <a:cubicBezTo>
                    <a:pt x="564" y="4436"/>
                    <a:pt x="969" y="4648"/>
                    <a:pt x="1389" y="4648"/>
                  </a:cubicBezTo>
                  <a:cubicBezTo>
                    <a:pt x="1550" y="4648"/>
                    <a:pt x="1712" y="4617"/>
                    <a:pt x="1868" y="4552"/>
                  </a:cubicBezTo>
                  <a:lnTo>
                    <a:pt x="4402" y="7298"/>
                  </a:lnTo>
                  <a:cubicBezTo>
                    <a:pt x="3923" y="8257"/>
                    <a:pt x="4496" y="9408"/>
                    <a:pt x="5550" y="9603"/>
                  </a:cubicBezTo>
                  <a:lnTo>
                    <a:pt x="5799" y="12810"/>
                  </a:lnTo>
                  <a:cubicBezTo>
                    <a:pt x="4971" y="13103"/>
                    <a:pt x="4529" y="14003"/>
                    <a:pt x="4803" y="14836"/>
                  </a:cubicBezTo>
                  <a:lnTo>
                    <a:pt x="2198" y="16426"/>
                  </a:lnTo>
                  <a:cubicBezTo>
                    <a:pt x="1965" y="16230"/>
                    <a:pt x="1678" y="16131"/>
                    <a:pt x="1390" y="16131"/>
                  </a:cubicBezTo>
                  <a:cubicBezTo>
                    <a:pt x="1103" y="16131"/>
                    <a:pt x="816" y="16229"/>
                    <a:pt x="583" y="16426"/>
                  </a:cubicBezTo>
                  <a:cubicBezTo>
                    <a:pt x="115" y="16819"/>
                    <a:pt x="0" y="17491"/>
                    <a:pt x="308" y="18018"/>
                  </a:cubicBezTo>
                  <a:cubicBezTo>
                    <a:pt x="539" y="18411"/>
                    <a:pt x="956" y="18637"/>
                    <a:pt x="1390" y="18637"/>
                  </a:cubicBezTo>
                  <a:cubicBezTo>
                    <a:pt x="1537" y="18637"/>
                    <a:pt x="1686" y="18611"/>
                    <a:pt x="1831" y="18557"/>
                  </a:cubicBezTo>
                  <a:cubicBezTo>
                    <a:pt x="2403" y="18342"/>
                    <a:pt x="2736" y="17748"/>
                    <a:pt x="2621" y="17147"/>
                  </a:cubicBezTo>
                  <a:lnTo>
                    <a:pt x="5262" y="15535"/>
                  </a:lnTo>
                  <a:cubicBezTo>
                    <a:pt x="5573" y="15813"/>
                    <a:pt x="5955" y="15945"/>
                    <a:pt x="6333" y="15945"/>
                  </a:cubicBezTo>
                  <a:cubicBezTo>
                    <a:pt x="6898" y="15945"/>
                    <a:pt x="7454" y="15650"/>
                    <a:pt x="7751" y="15104"/>
                  </a:cubicBezTo>
                  <a:lnTo>
                    <a:pt x="10862" y="15853"/>
                  </a:lnTo>
                  <a:cubicBezTo>
                    <a:pt x="11096" y="17373"/>
                    <a:pt x="12470" y="17383"/>
                    <a:pt x="12522" y="17383"/>
                  </a:cubicBezTo>
                  <a:cubicBezTo>
                    <a:pt x="12523" y="17383"/>
                    <a:pt x="12524" y="17383"/>
                    <a:pt x="12524" y="17383"/>
                  </a:cubicBezTo>
                  <a:lnTo>
                    <a:pt x="12966" y="19094"/>
                  </a:lnTo>
                  <a:cubicBezTo>
                    <a:pt x="12460" y="19436"/>
                    <a:pt x="12276" y="20093"/>
                    <a:pt x="12528" y="20649"/>
                  </a:cubicBezTo>
                  <a:cubicBezTo>
                    <a:pt x="12735" y="21104"/>
                    <a:pt x="13186" y="21383"/>
                    <a:pt x="13668" y="21383"/>
                  </a:cubicBezTo>
                  <a:cubicBezTo>
                    <a:pt x="13773" y="21383"/>
                    <a:pt x="13881" y="21369"/>
                    <a:pt x="13987" y="21341"/>
                  </a:cubicBezTo>
                  <a:cubicBezTo>
                    <a:pt x="14577" y="21188"/>
                    <a:pt x="14969" y="20629"/>
                    <a:pt x="14917" y="20021"/>
                  </a:cubicBezTo>
                  <a:cubicBezTo>
                    <a:pt x="14863" y="19414"/>
                    <a:pt x="14381" y="18933"/>
                    <a:pt x="13774" y="18882"/>
                  </a:cubicBezTo>
                  <a:lnTo>
                    <a:pt x="13324" y="17141"/>
                  </a:lnTo>
                  <a:cubicBezTo>
                    <a:pt x="14177" y="16613"/>
                    <a:pt x="14344" y="15441"/>
                    <a:pt x="13672" y="14694"/>
                  </a:cubicBezTo>
                  <a:lnTo>
                    <a:pt x="15349" y="11968"/>
                  </a:lnTo>
                  <a:cubicBezTo>
                    <a:pt x="15502" y="12014"/>
                    <a:pt x="15657" y="12035"/>
                    <a:pt x="15809" y="12035"/>
                  </a:cubicBezTo>
                  <a:cubicBezTo>
                    <a:pt x="16520" y="12035"/>
                    <a:pt x="17173" y="11563"/>
                    <a:pt x="17366" y="10839"/>
                  </a:cubicBezTo>
                  <a:lnTo>
                    <a:pt x="19084" y="10839"/>
                  </a:lnTo>
                  <a:cubicBezTo>
                    <a:pt x="19241" y="11281"/>
                    <a:pt x="19631" y="11598"/>
                    <a:pt x="20094" y="11662"/>
                  </a:cubicBezTo>
                  <a:cubicBezTo>
                    <a:pt x="20151" y="11670"/>
                    <a:pt x="20209" y="11674"/>
                    <a:pt x="20266" y="11674"/>
                  </a:cubicBezTo>
                  <a:cubicBezTo>
                    <a:pt x="20670" y="11674"/>
                    <a:pt x="21053" y="11480"/>
                    <a:pt x="21289" y="11146"/>
                  </a:cubicBezTo>
                  <a:cubicBezTo>
                    <a:pt x="21560" y="10762"/>
                    <a:pt x="21594" y="10262"/>
                    <a:pt x="21379" y="9845"/>
                  </a:cubicBezTo>
                  <a:cubicBezTo>
                    <a:pt x="21163" y="9430"/>
                    <a:pt x="20734" y="9169"/>
                    <a:pt x="20265" y="9169"/>
                  </a:cubicBezTo>
                  <a:cubicBezTo>
                    <a:pt x="19735" y="9169"/>
                    <a:pt x="19262" y="9503"/>
                    <a:pt x="19084" y="10003"/>
                  </a:cubicBezTo>
                  <a:lnTo>
                    <a:pt x="17366" y="10003"/>
                  </a:lnTo>
                  <a:cubicBezTo>
                    <a:pt x="17170" y="9271"/>
                    <a:pt x="16510" y="8808"/>
                    <a:pt x="15808" y="8808"/>
                  </a:cubicBezTo>
                  <a:cubicBezTo>
                    <a:pt x="15577" y="8808"/>
                    <a:pt x="15341" y="8858"/>
                    <a:pt x="15116" y="8966"/>
                  </a:cubicBezTo>
                  <a:lnTo>
                    <a:pt x="13029" y="6516"/>
                  </a:lnTo>
                  <a:cubicBezTo>
                    <a:pt x="13326" y="6084"/>
                    <a:pt x="13394" y="5535"/>
                    <a:pt x="13214" y="5044"/>
                  </a:cubicBezTo>
                  <a:cubicBezTo>
                    <a:pt x="13033" y="4551"/>
                    <a:pt x="12624" y="4178"/>
                    <a:pt x="12118" y="4043"/>
                  </a:cubicBezTo>
                  <a:lnTo>
                    <a:pt x="12118" y="2434"/>
                  </a:lnTo>
                  <a:cubicBezTo>
                    <a:pt x="12693" y="2231"/>
                    <a:pt x="13037" y="1643"/>
                    <a:pt x="12934" y="1041"/>
                  </a:cubicBezTo>
                  <a:cubicBezTo>
                    <a:pt x="12831" y="439"/>
                    <a:pt x="12310" y="0"/>
                    <a:pt x="117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40"/>
            <p:cNvSpPr/>
            <p:nvPr/>
          </p:nvSpPr>
          <p:spPr>
            <a:xfrm>
              <a:off x="3948875" y="2311225"/>
              <a:ext cx="41875" cy="50125"/>
            </a:xfrm>
            <a:custGeom>
              <a:rect b="b" l="l" r="r" t="t"/>
              <a:pathLst>
                <a:path extrusionOk="0" h="2005" w="1675">
                  <a:moveTo>
                    <a:pt x="1197" y="0"/>
                  </a:moveTo>
                  <a:cubicBezTo>
                    <a:pt x="1057" y="0"/>
                    <a:pt x="920" y="71"/>
                    <a:pt x="841" y="199"/>
                  </a:cubicBezTo>
                  <a:lnTo>
                    <a:pt x="122" y="1371"/>
                  </a:lnTo>
                  <a:cubicBezTo>
                    <a:pt x="1" y="1569"/>
                    <a:pt x="63" y="1825"/>
                    <a:pt x="259" y="1946"/>
                  </a:cubicBezTo>
                  <a:cubicBezTo>
                    <a:pt x="324" y="1986"/>
                    <a:pt x="398" y="2005"/>
                    <a:pt x="472" y="2005"/>
                  </a:cubicBezTo>
                  <a:cubicBezTo>
                    <a:pt x="614" y="2005"/>
                    <a:pt x="756" y="1936"/>
                    <a:pt x="834" y="1809"/>
                  </a:cubicBezTo>
                  <a:lnTo>
                    <a:pt x="1553" y="637"/>
                  </a:lnTo>
                  <a:cubicBezTo>
                    <a:pt x="1674" y="440"/>
                    <a:pt x="1613" y="183"/>
                    <a:pt x="1416" y="62"/>
                  </a:cubicBezTo>
                  <a:cubicBezTo>
                    <a:pt x="1348" y="20"/>
                    <a:pt x="1272" y="0"/>
                    <a:pt x="11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40"/>
            <p:cNvSpPr/>
            <p:nvPr/>
          </p:nvSpPr>
          <p:spPr>
            <a:xfrm>
              <a:off x="3772700" y="2389475"/>
              <a:ext cx="62100" cy="30450"/>
            </a:xfrm>
            <a:custGeom>
              <a:rect b="b" l="l" r="r" t="t"/>
              <a:pathLst>
                <a:path extrusionOk="0" h="1218" w="2484">
                  <a:moveTo>
                    <a:pt x="461" y="1"/>
                  </a:moveTo>
                  <a:cubicBezTo>
                    <a:pt x="273" y="1"/>
                    <a:pt x="102" y="129"/>
                    <a:pt x="56" y="320"/>
                  </a:cubicBezTo>
                  <a:cubicBezTo>
                    <a:pt x="1" y="545"/>
                    <a:pt x="139" y="771"/>
                    <a:pt x="363" y="824"/>
                  </a:cubicBezTo>
                  <a:cubicBezTo>
                    <a:pt x="363" y="824"/>
                    <a:pt x="2012" y="1217"/>
                    <a:pt x="2045" y="1217"/>
                  </a:cubicBezTo>
                  <a:cubicBezTo>
                    <a:pt x="2255" y="1217"/>
                    <a:pt x="2434" y="1059"/>
                    <a:pt x="2458" y="850"/>
                  </a:cubicBezTo>
                  <a:cubicBezTo>
                    <a:pt x="2484" y="639"/>
                    <a:pt x="2348" y="444"/>
                    <a:pt x="2142" y="394"/>
                  </a:cubicBezTo>
                  <a:lnTo>
                    <a:pt x="559" y="12"/>
                  </a:lnTo>
                  <a:cubicBezTo>
                    <a:pt x="526" y="4"/>
                    <a:pt x="493" y="1"/>
                    <a:pt x="4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40"/>
            <p:cNvSpPr/>
            <p:nvPr/>
          </p:nvSpPr>
          <p:spPr>
            <a:xfrm>
              <a:off x="3675475" y="2242200"/>
              <a:ext cx="26075" cy="55325"/>
            </a:xfrm>
            <a:custGeom>
              <a:rect b="b" l="l" r="r" t="t"/>
              <a:pathLst>
                <a:path extrusionOk="0" h="2213" w="1043">
                  <a:moveTo>
                    <a:pt x="441" y="0"/>
                  </a:moveTo>
                  <a:cubicBezTo>
                    <a:pt x="426" y="0"/>
                    <a:pt x="410" y="1"/>
                    <a:pt x="394" y="3"/>
                  </a:cubicBezTo>
                  <a:cubicBezTo>
                    <a:pt x="166" y="28"/>
                    <a:pt x="0" y="236"/>
                    <a:pt x="26" y="464"/>
                  </a:cubicBezTo>
                  <a:cubicBezTo>
                    <a:pt x="26" y="464"/>
                    <a:pt x="179" y="1856"/>
                    <a:pt x="179" y="1859"/>
                  </a:cubicBezTo>
                  <a:cubicBezTo>
                    <a:pt x="206" y="2099"/>
                    <a:pt x="395" y="2213"/>
                    <a:pt x="587" y="2213"/>
                  </a:cubicBezTo>
                  <a:cubicBezTo>
                    <a:pt x="590" y="2213"/>
                    <a:pt x="592" y="2213"/>
                    <a:pt x="595" y="2212"/>
                  </a:cubicBezTo>
                  <a:cubicBezTo>
                    <a:pt x="818" y="2211"/>
                    <a:pt x="1042" y="2054"/>
                    <a:pt x="1010" y="1766"/>
                  </a:cubicBezTo>
                  <a:lnTo>
                    <a:pt x="856" y="373"/>
                  </a:lnTo>
                  <a:cubicBezTo>
                    <a:pt x="832" y="159"/>
                    <a:pt x="652" y="0"/>
                    <a:pt x="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40"/>
            <p:cNvSpPr/>
            <p:nvPr/>
          </p:nvSpPr>
          <p:spPr>
            <a:xfrm>
              <a:off x="3750600" y="2099100"/>
              <a:ext cx="59200" cy="35800"/>
            </a:xfrm>
            <a:custGeom>
              <a:rect b="b" l="l" r="r" t="t"/>
              <a:pathLst>
                <a:path extrusionOk="0" h="1432" w="2368">
                  <a:moveTo>
                    <a:pt x="1893" y="1"/>
                  </a:moveTo>
                  <a:cubicBezTo>
                    <a:pt x="1840" y="1"/>
                    <a:pt x="1786" y="11"/>
                    <a:pt x="1734" y="32"/>
                  </a:cubicBezTo>
                  <a:lnTo>
                    <a:pt x="289" y="628"/>
                  </a:lnTo>
                  <a:cubicBezTo>
                    <a:pt x="105" y="704"/>
                    <a:pt x="1" y="900"/>
                    <a:pt x="40" y="1096"/>
                  </a:cubicBezTo>
                  <a:cubicBezTo>
                    <a:pt x="78" y="1291"/>
                    <a:pt x="250" y="1431"/>
                    <a:pt x="449" y="1431"/>
                  </a:cubicBezTo>
                  <a:cubicBezTo>
                    <a:pt x="502" y="1431"/>
                    <a:pt x="2052" y="804"/>
                    <a:pt x="2052" y="804"/>
                  </a:cubicBezTo>
                  <a:cubicBezTo>
                    <a:pt x="2266" y="716"/>
                    <a:pt x="2367" y="471"/>
                    <a:pt x="2279" y="258"/>
                  </a:cubicBezTo>
                  <a:cubicBezTo>
                    <a:pt x="2213" y="98"/>
                    <a:pt x="2057" y="1"/>
                    <a:pt x="18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40"/>
            <p:cNvSpPr/>
            <p:nvPr/>
          </p:nvSpPr>
          <p:spPr>
            <a:xfrm>
              <a:off x="3931700" y="2134900"/>
              <a:ext cx="48700" cy="50575"/>
            </a:xfrm>
            <a:custGeom>
              <a:rect b="b" l="l" r="r" t="t"/>
              <a:pathLst>
                <a:path extrusionOk="0" h="2023" w="1948">
                  <a:moveTo>
                    <a:pt x="467" y="0"/>
                  </a:moveTo>
                  <a:cubicBezTo>
                    <a:pt x="372" y="0"/>
                    <a:pt x="276" y="33"/>
                    <a:pt x="198" y="99"/>
                  </a:cubicBezTo>
                  <a:cubicBezTo>
                    <a:pt x="25" y="247"/>
                    <a:pt x="1" y="503"/>
                    <a:pt x="143" y="680"/>
                  </a:cubicBezTo>
                  <a:lnTo>
                    <a:pt x="1162" y="1878"/>
                  </a:lnTo>
                  <a:cubicBezTo>
                    <a:pt x="1246" y="1973"/>
                    <a:pt x="1363" y="2022"/>
                    <a:pt x="1481" y="2022"/>
                  </a:cubicBezTo>
                  <a:cubicBezTo>
                    <a:pt x="1576" y="2022"/>
                    <a:pt x="1673" y="1990"/>
                    <a:pt x="1752" y="1924"/>
                  </a:cubicBezTo>
                  <a:cubicBezTo>
                    <a:pt x="1927" y="1775"/>
                    <a:pt x="1948" y="1510"/>
                    <a:pt x="1799" y="1336"/>
                  </a:cubicBezTo>
                  <a:lnTo>
                    <a:pt x="779" y="138"/>
                  </a:lnTo>
                  <a:cubicBezTo>
                    <a:pt x="696" y="47"/>
                    <a:pt x="582" y="0"/>
                    <a:pt x="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" name="Google Shape;269;p40"/>
          <p:cNvGrpSpPr/>
          <p:nvPr/>
        </p:nvGrpSpPr>
        <p:grpSpPr>
          <a:xfrm>
            <a:off x="3440556" y="1889164"/>
            <a:ext cx="311591" cy="429765"/>
            <a:chOff x="2149925" y="2056375"/>
            <a:chExt cx="386350" cy="534600"/>
          </a:xfrm>
        </p:grpSpPr>
        <p:sp>
          <p:nvSpPr>
            <p:cNvPr id="270" name="Google Shape;270;p40"/>
            <p:cNvSpPr/>
            <p:nvPr/>
          </p:nvSpPr>
          <p:spPr>
            <a:xfrm>
              <a:off x="2149925" y="2056375"/>
              <a:ext cx="386350" cy="534600"/>
            </a:xfrm>
            <a:custGeom>
              <a:rect b="b" l="l" r="r" t="t"/>
              <a:pathLst>
                <a:path extrusionOk="0" h="21384" w="15454">
                  <a:moveTo>
                    <a:pt x="7727" y="835"/>
                  </a:moveTo>
                  <a:cubicBezTo>
                    <a:pt x="11527" y="835"/>
                    <a:pt x="14618" y="3927"/>
                    <a:pt x="14618" y="7727"/>
                  </a:cubicBezTo>
                  <a:lnTo>
                    <a:pt x="14618" y="20547"/>
                  </a:lnTo>
                  <a:lnTo>
                    <a:pt x="835" y="20547"/>
                  </a:lnTo>
                  <a:lnTo>
                    <a:pt x="835" y="7727"/>
                  </a:lnTo>
                  <a:cubicBezTo>
                    <a:pt x="835" y="3927"/>
                    <a:pt x="3928" y="835"/>
                    <a:pt x="7727" y="835"/>
                  </a:cubicBezTo>
                  <a:close/>
                  <a:moveTo>
                    <a:pt x="7727" y="1"/>
                  </a:moveTo>
                  <a:cubicBezTo>
                    <a:pt x="3466" y="1"/>
                    <a:pt x="1" y="3466"/>
                    <a:pt x="1" y="7727"/>
                  </a:cubicBezTo>
                  <a:lnTo>
                    <a:pt x="1" y="20965"/>
                  </a:lnTo>
                  <a:cubicBezTo>
                    <a:pt x="1" y="21195"/>
                    <a:pt x="188" y="21384"/>
                    <a:pt x="417" y="21384"/>
                  </a:cubicBezTo>
                  <a:lnTo>
                    <a:pt x="15036" y="21384"/>
                  </a:lnTo>
                  <a:cubicBezTo>
                    <a:pt x="15266" y="21384"/>
                    <a:pt x="15452" y="21197"/>
                    <a:pt x="15452" y="20965"/>
                  </a:cubicBezTo>
                  <a:lnTo>
                    <a:pt x="15452" y="7727"/>
                  </a:lnTo>
                  <a:cubicBezTo>
                    <a:pt x="15454" y="3466"/>
                    <a:pt x="11987" y="1"/>
                    <a:pt x="77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40"/>
            <p:cNvSpPr/>
            <p:nvPr/>
          </p:nvSpPr>
          <p:spPr>
            <a:xfrm>
              <a:off x="2459625" y="2507425"/>
              <a:ext cx="24425" cy="20900"/>
            </a:xfrm>
            <a:custGeom>
              <a:rect b="b" l="l" r="r" t="t"/>
              <a:pathLst>
                <a:path extrusionOk="0" h="836" w="977">
                  <a:moveTo>
                    <a:pt x="559" y="0"/>
                  </a:moveTo>
                  <a:cubicBezTo>
                    <a:pt x="187" y="0"/>
                    <a:pt x="1" y="450"/>
                    <a:pt x="263" y="712"/>
                  </a:cubicBezTo>
                  <a:cubicBezTo>
                    <a:pt x="349" y="797"/>
                    <a:pt x="453" y="835"/>
                    <a:pt x="556" y="835"/>
                  </a:cubicBezTo>
                  <a:cubicBezTo>
                    <a:pt x="771" y="835"/>
                    <a:pt x="977" y="668"/>
                    <a:pt x="977" y="417"/>
                  </a:cubicBezTo>
                  <a:cubicBezTo>
                    <a:pt x="977" y="187"/>
                    <a:pt x="790" y="0"/>
                    <a:pt x="5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40"/>
            <p:cNvSpPr/>
            <p:nvPr/>
          </p:nvSpPr>
          <p:spPr>
            <a:xfrm>
              <a:off x="2463175" y="2309025"/>
              <a:ext cx="20875" cy="177325"/>
            </a:xfrm>
            <a:custGeom>
              <a:rect b="b" l="l" r="r" t="t"/>
              <a:pathLst>
                <a:path extrusionOk="0" h="7093" w="835">
                  <a:moveTo>
                    <a:pt x="417" y="1"/>
                  </a:moveTo>
                  <a:cubicBezTo>
                    <a:pt x="187" y="1"/>
                    <a:pt x="0" y="189"/>
                    <a:pt x="0" y="419"/>
                  </a:cubicBezTo>
                  <a:lnTo>
                    <a:pt x="0" y="6684"/>
                  </a:lnTo>
                  <a:cubicBezTo>
                    <a:pt x="5" y="6910"/>
                    <a:pt x="190" y="7093"/>
                    <a:pt x="417" y="7093"/>
                  </a:cubicBezTo>
                  <a:cubicBezTo>
                    <a:pt x="645" y="7093"/>
                    <a:pt x="830" y="6910"/>
                    <a:pt x="835" y="6684"/>
                  </a:cubicBezTo>
                  <a:lnTo>
                    <a:pt x="835" y="419"/>
                  </a:lnTo>
                  <a:cubicBezTo>
                    <a:pt x="835" y="187"/>
                    <a:pt x="648" y="1"/>
                    <a:pt x="4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40"/>
            <p:cNvSpPr/>
            <p:nvPr/>
          </p:nvSpPr>
          <p:spPr>
            <a:xfrm>
              <a:off x="2306550" y="2486900"/>
              <a:ext cx="73225" cy="47200"/>
            </a:xfrm>
            <a:custGeom>
              <a:rect b="b" l="l" r="r" t="t"/>
              <a:pathLst>
                <a:path extrusionOk="0" h="1888" w="2929">
                  <a:moveTo>
                    <a:pt x="1462" y="0"/>
                  </a:moveTo>
                  <a:cubicBezTo>
                    <a:pt x="655" y="0"/>
                    <a:pt x="1" y="654"/>
                    <a:pt x="1" y="1462"/>
                  </a:cubicBezTo>
                  <a:cubicBezTo>
                    <a:pt x="1" y="1692"/>
                    <a:pt x="187" y="1878"/>
                    <a:pt x="419" y="1878"/>
                  </a:cubicBezTo>
                  <a:cubicBezTo>
                    <a:pt x="649" y="1878"/>
                    <a:pt x="835" y="1692"/>
                    <a:pt x="835" y="1462"/>
                  </a:cubicBezTo>
                  <a:cubicBezTo>
                    <a:pt x="841" y="1120"/>
                    <a:pt x="1120" y="845"/>
                    <a:pt x="1462" y="845"/>
                  </a:cubicBezTo>
                  <a:cubicBezTo>
                    <a:pt x="1804" y="845"/>
                    <a:pt x="2082" y="1120"/>
                    <a:pt x="2088" y="1462"/>
                  </a:cubicBezTo>
                  <a:cubicBezTo>
                    <a:pt x="2083" y="1695"/>
                    <a:pt x="2272" y="1887"/>
                    <a:pt x="2506" y="1887"/>
                  </a:cubicBezTo>
                  <a:cubicBezTo>
                    <a:pt x="2740" y="1887"/>
                    <a:pt x="2928" y="1695"/>
                    <a:pt x="2924" y="1462"/>
                  </a:cubicBezTo>
                  <a:cubicBezTo>
                    <a:pt x="2922" y="654"/>
                    <a:pt x="2269" y="0"/>
                    <a:pt x="1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40"/>
            <p:cNvSpPr/>
            <p:nvPr/>
          </p:nvSpPr>
          <p:spPr>
            <a:xfrm>
              <a:off x="2297675" y="2207225"/>
              <a:ext cx="123450" cy="152925"/>
            </a:xfrm>
            <a:custGeom>
              <a:rect b="b" l="l" r="r" t="t"/>
              <a:pathLst>
                <a:path extrusionOk="0" h="6117" w="4938">
                  <a:moveTo>
                    <a:pt x="1817" y="1"/>
                  </a:moveTo>
                  <a:cubicBezTo>
                    <a:pt x="1509" y="1"/>
                    <a:pt x="1201" y="81"/>
                    <a:pt x="926" y="240"/>
                  </a:cubicBezTo>
                  <a:cubicBezTo>
                    <a:pt x="380" y="557"/>
                    <a:pt x="44" y="1141"/>
                    <a:pt x="42" y="1772"/>
                  </a:cubicBezTo>
                  <a:lnTo>
                    <a:pt x="0" y="3603"/>
                  </a:lnTo>
                  <a:lnTo>
                    <a:pt x="0" y="3611"/>
                  </a:lnTo>
                  <a:cubicBezTo>
                    <a:pt x="0" y="4993"/>
                    <a:pt x="1125" y="6117"/>
                    <a:pt x="2506" y="6117"/>
                  </a:cubicBezTo>
                  <a:cubicBezTo>
                    <a:pt x="3557" y="6114"/>
                    <a:pt x="4494" y="5460"/>
                    <a:pt x="4859" y="4474"/>
                  </a:cubicBezTo>
                  <a:cubicBezTo>
                    <a:pt x="4938" y="4258"/>
                    <a:pt x="4827" y="4019"/>
                    <a:pt x="4611" y="3938"/>
                  </a:cubicBezTo>
                  <a:cubicBezTo>
                    <a:pt x="4564" y="3921"/>
                    <a:pt x="4515" y="3913"/>
                    <a:pt x="4468" y="3913"/>
                  </a:cubicBezTo>
                  <a:cubicBezTo>
                    <a:pt x="4297" y="3913"/>
                    <a:pt x="4137" y="4018"/>
                    <a:pt x="4075" y="4188"/>
                  </a:cubicBezTo>
                  <a:cubicBezTo>
                    <a:pt x="3830" y="4855"/>
                    <a:pt x="3197" y="5282"/>
                    <a:pt x="2507" y="5282"/>
                  </a:cubicBezTo>
                  <a:cubicBezTo>
                    <a:pt x="2411" y="5282"/>
                    <a:pt x="2314" y="5274"/>
                    <a:pt x="2216" y="5257"/>
                  </a:cubicBezTo>
                  <a:cubicBezTo>
                    <a:pt x="1419" y="5116"/>
                    <a:pt x="838" y="4425"/>
                    <a:pt x="835" y="3616"/>
                  </a:cubicBezTo>
                  <a:lnTo>
                    <a:pt x="877" y="1787"/>
                  </a:lnTo>
                  <a:lnTo>
                    <a:pt x="877" y="1778"/>
                  </a:lnTo>
                  <a:cubicBezTo>
                    <a:pt x="877" y="1229"/>
                    <a:pt x="1327" y="836"/>
                    <a:pt x="1819" y="836"/>
                  </a:cubicBezTo>
                  <a:cubicBezTo>
                    <a:pt x="1973" y="836"/>
                    <a:pt x="2131" y="874"/>
                    <a:pt x="2280" y="958"/>
                  </a:cubicBezTo>
                  <a:cubicBezTo>
                    <a:pt x="2571" y="1124"/>
                    <a:pt x="2752" y="1430"/>
                    <a:pt x="2756" y="1765"/>
                  </a:cubicBezTo>
                  <a:cubicBezTo>
                    <a:pt x="2761" y="2099"/>
                    <a:pt x="2586" y="2411"/>
                    <a:pt x="2300" y="2583"/>
                  </a:cubicBezTo>
                  <a:cubicBezTo>
                    <a:pt x="2111" y="2705"/>
                    <a:pt x="2055" y="2955"/>
                    <a:pt x="2170" y="3147"/>
                  </a:cubicBezTo>
                  <a:cubicBezTo>
                    <a:pt x="2249" y="3278"/>
                    <a:pt x="2387" y="3351"/>
                    <a:pt x="2530" y="3351"/>
                  </a:cubicBezTo>
                  <a:cubicBezTo>
                    <a:pt x="2597" y="3351"/>
                    <a:pt x="2666" y="3334"/>
                    <a:pt x="2730" y="3299"/>
                  </a:cubicBezTo>
                  <a:cubicBezTo>
                    <a:pt x="3270" y="2974"/>
                    <a:pt x="3598" y="2387"/>
                    <a:pt x="3591" y="1756"/>
                  </a:cubicBezTo>
                  <a:cubicBezTo>
                    <a:pt x="3585" y="1124"/>
                    <a:pt x="3243" y="545"/>
                    <a:pt x="2694" y="233"/>
                  </a:cubicBezTo>
                  <a:cubicBezTo>
                    <a:pt x="2422" y="78"/>
                    <a:pt x="2119" y="1"/>
                    <a:pt x="1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40"/>
            <p:cNvSpPr/>
            <p:nvPr/>
          </p:nvSpPr>
          <p:spPr>
            <a:xfrm>
              <a:off x="2357100" y="2388575"/>
              <a:ext cx="85075" cy="61850"/>
            </a:xfrm>
            <a:custGeom>
              <a:rect b="b" l="l" r="r" t="t"/>
              <a:pathLst>
                <a:path extrusionOk="0" h="2474" w="3403">
                  <a:moveTo>
                    <a:pt x="909" y="1"/>
                  </a:moveTo>
                  <a:cubicBezTo>
                    <a:pt x="733" y="1"/>
                    <a:pt x="554" y="20"/>
                    <a:pt x="375" y="59"/>
                  </a:cubicBezTo>
                  <a:cubicBezTo>
                    <a:pt x="146" y="105"/>
                    <a:pt x="0" y="329"/>
                    <a:pt x="49" y="556"/>
                  </a:cubicBezTo>
                  <a:cubicBezTo>
                    <a:pt x="93" y="752"/>
                    <a:pt x="265" y="885"/>
                    <a:pt x="456" y="885"/>
                  </a:cubicBezTo>
                  <a:cubicBezTo>
                    <a:pt x="488" y="885"/>
                    <a:pt x="520" y="881"/>
                    <a:pt x="553" y="874"/>
                  </a:cubicBezTo>
                  <a:cubicBezTo>
                    <a:pt x="672" y="848"/>
                    <a:pt x="791" y="835"/>
                    <a:pt x="908" y="835"/>
                  </a:cubicBezTo>
                  <a:cubicBezTo>
                    <a:pt x="1676" y="835"/>
                    <a:pt x="2369" y="1369"/>
                    <a:pt x="2540" y="2150"/>
                  </a:cubicBezTo>
                  <a:cubicBezTo>
                    <a:pt x="2585" y="2343"/>
                    <a:pt x="2756" y="2474"/>
                    <a:pt x="2946" y="2474"/>
                  </a:cubicBezTo>
                  <a:cubicBezTo>
                    <a:pt x="2975" y="2474"/>
                    <a:pt x="3005" y="2471"/>
                    <a:pt x="3035" y="2464"/>
                  </a:cubicBezTo>
                  <a:cubicBezTo>
                    <a:pt x="3259" y="2416"/>
                    <a:pt x="3403" y="2197"/>
                    <a:pt x="3356" y="1973"/>
                  </a:cubicBezTo>
                  <a:cubicBezTo>
                    <a:pt x="3101" y="802"/>
                    <a:pt x="2061" y="1"/>
                    <a:pt x="9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40"/>
            <p:cNvSpPr/>
            <p:nvPr/>
          </p:nvSpPr>
          <p:spPr>
            <a:xfrm>
              <a:off x="2202150" y="2110675"/>
              <a:ext cx="282200" cy="422850"/>
            </a:xfrm>
            <a:custGeom>
              <a:rect b="b" l="l" r="r" t="t"/>
              <a:pathLst>
                <a:path extrusionOk="0" h="16914" w="11288">
                  <a:moveTo>
                    <a:pt x="5638" y="1"/>
                  </a:moveTo>
                  <a:cubicBezTo>
                    <a:pt x="2531" y="1"/>
                    <a:pt x="1" y="2530"/>
                    <a:pt x="1" y="5639"/>
                  </a:cubicBezTo>
                  <a:lnTo>
                    <a:pt x="1" y="16497"/>
                  </a:lnTo>
                  <a:cubicBezTo>
                    <a:pt x="1" y="16727"/>
                    <a:pt x="187" y="16914"/>
                    <a:pt x="417" y="16914"/>
                  </a:cubicBezTo>
                  <a:cubicBezTo>
                    <a:pt x="649" y="16914"/>
                    <a:pt x="835" y="16727"/>
                    <a:pt x="835" y="16497"/>
                  </a:cubicBezTo>
                  <a:lnTo>
                    <a:pt x="835" y="5639"/>
                  </a:lnTo>
                  <a:cubicBezTo>
                    <a:pt x="835" y="2990"/>
                    <a:pt x="2990" y="836"/>
                    <a:pt x="5638" y="836"/>
                  </a:cubicBezTo>
                  <a:cubicBezTo>
                    <a:pt x="8287" y="836"/>
                    <a:pt x="10441" y="2990"/>
                    <a:pt x="10441" y="5639"/>
                  </a:cubicBezTo>
                  <a:lnTo>
                    <a:pt x="10441" y="5651"/>
                  </a:lnTo>
                  <a:cubicBezTo>
                    <a:pt x="10447" y="5898"/>
                    <a:pt x="10379" y="6113"/>
                    <a:pt x="10252" y="6242"/>
                  </a:cubicBezTo>
                  <a:cubicBezTo>
                    <a:pt x="10154" y="6339"/>
                    <a:pt x="10021" y="6388"/>
                    <a:pt x="9846" y="6388"/>
                  </a:cubicBezTo>
                  <a:cubicBezTo>
                    <a:pt x="9839" y="6388"/>
                    <a:pt x="9831" y="6388"/>
                    <a:pt x="9823" y="6388"/>
                  </a:cubicBezTo>
                  <a:cubicBezTo>
                    <a:pt x="9298" y="6376"/>
                    <a:pt x="9187" y="5975"/>
                    <a:pt x="9187" y="5639"/>
                  </a:cubicBezTo>
                  <a:cubicBezTo>
                    <a:pt x="9187" y="3681"/>
                    <a:pt x="7596" y="2088"/>
                    <a:pt x="5638" y="2088"/>
                  </a:cubicBezTo>
                  <a:cubicBezTo>
                    <a:pt x="3681" y="2088"/>
                    <a:pt x="2088" y="3681"/>
                    <a:pt x="2088" y="5639"/>
                  </a:cubicBezTo>
                  <a:lnTo>
                    <a:pt x="2088" y="11055"/>
                  </a:lnTo>
                  <a:cubicBezTo>
                    <a:pt x="2097" y="11855"/>
                    <a:pt x="2749" y="12500"/>
                    <a:pt x="3550" y="12500"/>
                  </a:cubicBezTo>
                  <a:cubicBezTo>
                    <a:pt x="4351" y="12500"/>
                    <a:pt x="5002" y="11855"/>
                    <a:pt x="5011" y="11055"/>
                  </a:cubicBezTo>
                  <a:cubicBezTo>
                    <a:pt x="5011" y="10824"/>
                    <a:pt x="4825" y="10637"/>
                    <a:pt x="4595" y="10637"/>
                  </a:cubicBezTo>
                  <a:cubicBezTo>
                    <a:pt x="4363" y="10637"/>
                    <a:pt x="4177" y="10824"/>
                    <a:pt x="4177" y="11055"/>
                  </a:cubicBezTo>
                  <a:cubicBezTo>
                    <a:pt x="4171" y="11396"/>
                    <a:pt x="3891" y="11670"/>
                    <a:pt x="3550" y="11670"/>
                  </a:cubicBezTo>
                  <a:cubicBezTo>
                    <a:pt x="3208" y="11670"/>
                    <a:pt x="2930" y="11396"/>
                    <a:pt x="2924" y="11055"/>
                  </a:cubicBezTo>
                  <a:lnTo>
                    <a:pt x="2924" y="5639"/>
                  </a:lnTo>
                  <a:cubicBezTo>
                    <a:pt x="2924" y="4141"/>
                    <a:pt x="4141" y="2923"/>
                    <a:pt x="5638" y="2923"/>
                  </a:cubicBezTo>
                  <a:cubicBezTo>
                    <a:pt x="7134" y="2923"/>
                    <a:pt x="8353" y="4141"/>
                    <a:pt x="8353" y="5639"/>
                  </a:cubicBezTo>
                  <a:cubicBezTo>
                    <a:pt x="8353" y="6567"/>
                    <a:pt x="8936" y="7205"/>
                    <a:pt x="9805" y="7223"/>
                  </a:cubicBezTo>
                  <a:cubicBezTo>
                    <a:pt x="9818" y="7223"/>
                    <a:pt x="9831" y="7223"/>
                    <a:pt x="9844" y="7223"/>
                  </a:cubicBezTo>
                  <a:cubicBezTo>
                    <a:pt x="10243" y="7223"/>
                    <a:pt x="10588" y="7088"/>
                    <a:pt x="10844" y="6830"/>
                  </a:cubicBezTo>
                  <a:cubicBezTo>
                    <a:pt x="11136" y="6539"/>
                    <a:pt x="11288" y="6112"/>
                    <a:pt x="11276" y="5633"/>
                  </a:cubicBezTo>
                  <a:cubicBezTo>
                    <a:pt x="11273" y="2526"/>
                    <a:pt x="8745" y="1"/>
                    <a:pt x="56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40"/>
            <p:cNvSpPr/>
            <p:nvPr/>
          </p:nvSpPr>
          <p:spPr>
            <a:xfrm>
              <a:off x="2254325" y="2434675"/>
              <a:ext cx="177675" cy="99425"/>
            </a:xfrm>
            <a:custGeom>
              <a:rect b="b" l="l" r="r" t="t"/>
              <a:pathLst>
                <a:path extrusionOk="0" h="3977" w="7107">
                  <a:moveTo>
                    <a:pt x="3551" y="0"/>
                  </a:moveTo>
                  <a:cubicBezTo>
                    <a:pt x="1594" y="0"/>
                    <a:pt x="1" y="1592"/>
                    <a:pt x="1" y="3549"/>
                  </a:cubicBezTo>
                  <a:cubicBezTo>
                    <a:pt x="1" y="3781"/>
                    <a:pt x="188" y="3967"/>
                    <a:pt x="419" y="3967"/>
                  </a:cubicBezTo>
                  <a:cubicBezTo>
                    <a:pt x="649" y="3967"/>
                    <a:pt x="837" y="3781"/>
                    <a:pt x="837" y="3549"/>
                  </a:cubicBezTo>
                  <a:cubicBezTo>
                    <a:pt x="837" y="2053"/>
                    <a:pt x="2054" y="835"/>
                    <a:pt x="3551" y="835"/>
                  </a:cubicBezTo>
                  <a:cubicBezTo>
                    <a:pt x="5047" y="835"/>
                    <a:pt x="6266" y="2053"/>
                    <a:pt x="6266" y="3549"/>
                  </a:cubicBezTo>
                  <a:cubicBezTo>
                    <a:pt x="6261" y="3784"/>
                    <a:pt x="6449" y="3976"/>
                    <a:pt x="6684" y="3976"/>
                  </a:cubicBezTo>
                  <a:cubicBezTo>
                    <a:pt x="6918" y="3976"/>
                    <a:pt x="7106" y="3784"/>
                    <a:pt x="7100" y="3549"/>
                  </a:cubicBezTo>
                  <a:cubicBezTo>
                    <a:pt x="7100" y="1592"/>
                    <a:pt x="5509" y="0"/>
                    <a:pt x="3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40"/>
            <p:cNvSpPr/>
            <p:nvPr/>
          </p:nvSpPr>
          <p:spPr>
            <a:xfrm>
              <a:off x="2419650" y="2349050"/>
              <a:ext cx="20925" cy="35175"/>
            </a:xfrm>
            <a:custGeom>
              <a:rect b="b" l="l" r="r" t="t"/>
              <a:pathLst>
                <a:path extrusionOk="0" h="1407" w="837">
                  <a:moveTo>
                    <a:pt x="419" y="0"/>
                  </a:moveTo>
                  <a:cubicBezTo>
                    <a:pt x="187" y="0"/>
                    <a:pt x="0" y="188"/>
                    <a:pt x="0" y="418"/>
                  </a:cubicBezTo>
                  <a:lnTo>
                    <a:pt x="0" y="989"/>
                  </a:lnTo>
                  <a:cubicBezTo>
                    <a:pt x="0" y="1220"/>
                    <a:pt x="187" y="1407"/>
                    <a:pt x="419" y="1407"/>
                  </a:cubicBezTo>
                  <a:cubicBezTo>
                    <a:pt x="648" y="1407"/>
                    <a:pt x="837" y="1220"/>
                    <a:pt x="837" y="989"/>
                  </a:cubicBezTo>
                  <a:lnTo>
                    <a:pt x="837" y="418"/>
                  </a:lnTo>
                  <a:cubicBezTo>
                    <a:pt x="835" y="188"/>
                    <a:pt x="648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9" name="Google Shape;279;p40"/>
          <p:cNvGrpSpPr/>
          <p:nvPr/>
        </p:nvGrpSpPr>
        <p:grpSpPr>
          <a:xfrm>
            <a:off x="7257610" y="1922138"/>
            <a:ext cx="440535" cy="429765"/>
            <a:chOff x="4271675" y="2847925"/>
            <a:chExt cx="537500" cy="534600"/>
          </a:xfrm>
        </p:grpSpPr>
        <p:sp>
          <p:nvSpPr>
            <p:cNvPr id="280" name="Google Shape;280;p40"/>
            <p:cNvSpPr/>
            <p:nvPr/>
          </p:nvSpPr>
          <p:spPr>
            <a:xfrm>
              <a:off x="4271675" y="2847925"/>
              <a:ext cx="537500" cy="534600"/>
            </a:xfrm>
            <a:custGeom>
              <a:rect b="b" l="l" r="r" t="t"/>
              <a:pathLst>
                <a:path extrusionOk="0" h="21384" w="21500">
                  <a:moveTo>
                    <a:pt x="3883" y="5759"/>
                  </a:moveTo>
                  <a:cubicBezTo>
                    <a:pt x="3986" y="5759"/>
                    <a:pt x="4091" y="5798"/>
                    <a:pt x="4176" y="5883"/>
                  </a:cubicBezTo>
                  <a:cubicBezTo>
                    <a:pt x="4439" y="6146"/>
                    <a:pt x="4253" y="6596"/>
                    <a:pt x="3881" y="6596"/>
                  </a:cubicBezTo>
                  <a:cubicBezTo>
                    <a:pt x="3649" y="6596"/>
                    <a:pt x="3463" y="6407"/>
                    <a:pt x="3463" y="6177"/>
                  </a:cubicBezTo>
                  <a:cubicBezTo>
                    <a:pt x="3463" y="5926"/>
                    <a:pt x="3668" y="5759"/>
                    <a:pt x="3883" y="5759"/>
                  </a:cubicBezTo>
                  <a:close/>
                  <a:moveTo>
                    <a:pt x="17621" y="5761"/>
                  </a:moveTo>
                  <a:cubicBezTo>
                    <a:pt x="17851" y="5761"/>
                    <a:pt x="18038" y="5948"/>
                    <a:pt x="18038" y="6177"/>
                  </a:cubicBezTo>
                  <a:lnTo>
                    <a:pt x="18038" y="6179"/>
                  </a:lnTo>
                  <a:cubicBezTo>
                    <a:pt x="18038" y="6430"/>
                    <a:pt x="17832" y="6597"/>
                    <a:pt x="17618" y="6597"/>
                  </a:cubicBezTo>
                  <a:cubicBezTo>
                    <a:pt x="17515" y="6597"/>
                    <a:pt x="17411" y="6559"/>
                    <a:pt x="17325" y="6473"/>
                  </a:cubicBezTo>
                  <a:cubicBezTo>
                    <a:pt x="17061" y="6210"/>
                    <a:pt x="17248" y="5761"/>
                    <a:pt x="17621" y="5761"/>
                  </a:cubicBezTo>
                  <a:close/>
                  <a:moveTo>
                    <a:pt x="10762" y="5813"/>
                  </a:moveTo>
                  <a:lnTo>
                    <a:pt x="15622" y="10671"/>
                  </a:lnTo>
                  <a:lnTo>
                    <a:pt x="10762" y="15531"/>
                  </a:lnTo>
                  <a:lnTo>
                    <a:pt x="5902" y="10671"/>
                  </a:lnTo>
                  <a:lnTo>
                    <a:pt x="10762" y="5813"/>
                  </a:lnTo>
                  <a:close/>
                  <a:moveTo>
                    <a:pt x="8091" y="836"/>
                  </a:moveTo>
                  <a:cubicBezTo>
                    <a:pt x="8987" y="836"/>
                    <a:pt x="9801" y="1230"/>
                    <a:pt x="10302" y="1897"/>
                  </a:cubicBezTo>
                  <a:lnTo>
                    <a:pt x="10302" y="5089"/>
                  </a:lnTo>
                  <a:lnTo>
                    <a:pt x="8893" y="6498"/>
                  </a:lnTo>
                  <a:lnTo>
                    <a:pt x="8045" y="5652"/>
                  </a:lnTo>
                  <a:cubicBezTo>
                    <a:pt x="7962" y="5566"/>
                    <a:pt x="7853" y="5524"/>
                    <a:pt x="7743" y="5524"/>
                  </a:cubicBezTo>
                  <a:cubicBezTo>
                    <a:pt x="7636" y="5524"/>
                    <a:pt x="7529" y="5564"/>
                    <a:pt x="7448" y="5646"/>
                  </a:cubicBezTo>
                  <a:cubicBezTo>
                    <a:pt x="7283" y="5812"/>
                    <a:pt x="7285" y="6080"/>
                    <a:pt x="7454" y="6242"/>
                  </a:cubicBezTo>
                  <a:lnTo>
                    <a:pt x="8302" y="7090"/>
                  </a:lnTo>
                  <a:lnTo>
                    <a:pt x="7682" y="7711"/>
                  </a:lnTo>
                  <a:lnTo>
                    <a:pt x="6786" y="6815"/>
                  </a:lnTo>
                  <a:cubicBezTo>
                    <a:pt x="6704" y="6730"/>
                    <a:pt x="6595" y="6687"/>
                    <a:pt x="6485" y="6687"/>
                  </a:cubicBezTo>
                  <a:cubicBezTo>
                    <a:pt x="6378" y="6687"/>
                    <a:pt x="6271" y="6728"/>
                    <a:pt x="6189" y="6809"/>
                  </a:cubicBezTo>
                  <a:cubicBezTo>
                    <a:pt x="6025" y="6975"/>
                    <a:pt x="6028" y="7243"/>
                    <a:pt x="6195" y="7406"/>
                  </a:cubicBezTo>
                  <a:lnTo>
                    <a:pt x="7091" y="8302"/>
                  </a:lnTo>
                  <a:lnTo>
                    <a:pt x="6482" y="8910"/>
                  </a:lnTo>
                  <a:lnTo>
                    <a:pt x="5586" y="8014"/>
                  </a:lnTo>
                  <a:cubicBezTo>
                    <a:pt x="5504" y="7929"/>
                    <a:pt x="5395" y="7887"/>
                    <a:pt x="5286" y="7887"/>
                  </a:cubicBezTo>
                  <a:cubicBezTo>
                    <a:pt x="5179" y="7887"/>
                    <a:pt x="5072" y="7927"/>
                    <a:pt x="4990" y="8009"/>
                  </a:cubicBezTo>
                  <a:cubicBezTo>
                    <a:pt x="4826" y="8174"/>
                    <a:pt x="4827" y="8442"/>
                    <a:pt x="4996" y="8605"/>
                  </a:cubicBezTo>
                  <a:lnTo>
                    <a:pt x="5892" y="9501"/>
                  </a:lnTo>
                  <a:cubicBezTo>
                    <a:pt x="5892" y="9501"/>
                    <a:pt x="5018" y="10374"/>
                    <a:pt x="5015" y="10376"/>
                  </a:cubicBezTo>
                  <a:cubicBezTo>
                    <a:pt x="4862" y="10531"/>
                    <a:pt x="4853" y="10803"/>
                    <a:pt x="5015" y="10967"/>
                  </a:cubicBezTo>
                  <a:lnTo>
                    <a:pt x="5874" y="11826"/>
                  </a:lnTo>
                  <a:lnTo>
                    <a:pt x="5026" y="12675"/>
                  </a:lnTo>
                  <a:cubicBezTo>
                    <a:pt x="4857" y="12836"/>
                    <a:pt x="4854" y="13105"/>
                    <a:pt x="5020" y="13271"/>
                  </a:cubicBezTo>
                  <a:cubicBezTo>
                    <a:pt x="5102" y="13352"/>
                    <a:pt x="5209" y="13393"/>
                    <a:pt x="5316" y="13393"/>
                  </a:cubicBezTo>
                  <a:cubicBezTo>
                    <a:pt x="5425" y="13393"/>
                    <a:pt x="5534" y="13350"/>
                    <a:pt x="5616" y="13265"/>
                  </a:cubicBezTo>
                  <a:lnTo>
                    <a:pt x="6465" y="12415"/>
                  </a:lnTo>
                  <a:lnTo>
                    <a:pt x="7074" y="13024"/>
                  </a:lnTo>
                  <a:lnTo>
                    <a:pt x="6225" y="13872"/>
                  </a:lnTo>
                  <a:cubicBezTo>
                    <a:pt x="6061" y="14037"/>
                    <a:pt x="6061" y="14301"/>
                    <a:pt x="6225" y="14464"/>
                  </a:cubicBezTo>
                  <a:cubicBezTo>
                    <a:pt x="6302" y="14541"/>
                    <a:pt x="6411" y="14581"/>
                    <a:pt x="6521" y="14581"/>
                  </a:cubicBezTo>
                  <a:cubicBezTo>
                    <a:pt x="6628" y="14581"/>
                    <a:pt x="6735" y="14543"/>
                    <a:pt x="6815" y="14464"/>
                  </a:cubicBezTo>
                  <a:lnTo>
                    <a:pt x="7664" y="13614"/>
                  </a:lnTo>
                  <a:lnTo>
                    <a:pt x="8285" y="14235"/>
                  </a:lnTo>
                  <a:lnTo>
                    <a:pt x="7389" y="15131"/>
                  </a:lnTo>
                  <a:cubicBezTo>
                    <a:pt x="7227" y="15294"/>
                    <a:pt x="7227" y="15558"/>
                    <a:pt x="7389" y="15721"/>
                  </a:cubicBezTo>
                  <a:cubicBezTo>
                    <a:pt x="7467" y="15799"/>
                    <a:pt x="7576" y="15839"/>
                    <a:pt x="7686" y="15839"/>
                  </a:cubicBezTo>
                  <a:cubicBezTo>
                    <a:pt x="7793" y="15839"/>
                    <a:pt x="7901" y="15800"/>
                    <a:pt x="7981" y="15721"/>
                  </a:cubicBezTo>
                  <a:lnTo>
                    <a:pt x="8876" y="14825"/>
                  </a:lnTo>
                  <a:lnTo>
                    <a:pt x="10319" y="16267"/>
                  </a:lnTo>
                  <a:cubicBezTo>
                    <a:pt x="10322" y="17320"/>
                    <a:pt x="10328" y="19725"/>
                    <a:pt x="10328" y="19752"/>
                  </a:cubicBezTo>
                  <a:cubicBezTo>
                    <a:pt x="9621" y="20260"/>
                    <a:pt x="8667" y="20548"/>
                    <a:pt x="7673" y="20548"/>
                  </a:cubicBezTo>
                  <a:cubicBezTo>
                    <a:pt x="5832" y="20548"/>
                    <a:pt x="4232" y="19556"/>
                    <a:pt x="3951" y="18241"/>
                  </a:cubicBezTo>
                  <a:cubicBezTo>
                    <a:pt x="3924" y="18117"/>
                    <a:pt x="3843" y="18013"/>
                    <a:pt x="3730" y="17956"/>
                  </a:cubicBezTo>
                  <a:cubicBezTo>
                    <a:pt x="2419" y="17294"/>
                    <a:pt x="1861" y="15582"/>
                    <a:pt x="2537" y="14276"/>
                  </a:cubicBezTo>
                  <a:cubicBezTo>
                    <a:pt x="2643" y="14071"/>
                    <a:pt x="2564" y="13819"/>
                    <a:pt x="2359" y="13713"/>
                  </a:cubicBezTo>
                  <a:cubicBezTo>
                    <a:pt x="586" y="12789"/>
                    <a:pt x="309" y="9825"/>
                    <a:pt x="2264" y="8935"/>
                  </a:cubicBezTo>
                  <a:cubicBezTo>
                    <a:pt x="2494" y="8828"/>
                    <a:pt x="2576" y="8542"/>
                    <a:pt x="2441" y="8327"/>
                  </a:cubicBezTo>
                  <a:cubicBezTo>
                    <a:pt x="2388" y="8245"/>
                    <a:pt x="2028" y="7779"/>
                    <a:pt x="1932" y="7638"/>
                  </a:cubicBezTo>
                  <a:lnTo>
                    <a:pt x="2989" y="7055"/>
                  </a:lnTo>
                  <a:cubicBezTo>
                    <a:pt x="3240" y="7309"/>
                    <a:pt x="3560" y="7429"/>
                    <a:pt x="3878" y="7429"/>
                  </a:cubicBezTo>
                  <a:cubicBezTo>
                    <a:pt x="4357" y="7429"/>
                    <a:pt x="4829" y="7155"/>
                    <a:pt x="5036" y="6658"/>
                  </a:cubicBezTo>
                  <a:cubicBezTo>
                    <a:pt x="5381" y="5833"/>
                    <a:pt x="4776" y="4923"/>
                    <a:pt x="3883" y="4923"/>
                  </a:cubicBezTo>
                  <a:cubicBezTo>
                    <a:pt x="3882" y="4923"/>
                    <a:pt x="3881" y="4923"/>
                    <a:pt x="3881" y="4923"/>
                  </a:cubicBezTo>
                  <a:cubicBezTo>
                    <a:pt x="3157" y="4923"/>
                    <a:pt x="2564" y="5579"/>
                    <a:pt x="2633" y="6298"/>
                  </a:cubicBezTo>
                  <a:lnTo>
                    <a:pt x="1547" y="6896"/>
                  </a:lnTo>
                  <a:cubicBezTo>
                    <a:pt x="1365" y="6358"/>
                    <a:pt x="1384" y="5753"/>
                    <a:pt x="1853" y="5056"/>
                  </a:cubicBezTo>
                  <a:cubicBezTo>
                    <a:pt x="2356" y="4307"/>
                    <a:pt x="3164" y="3820"/>
                    <a:pt x="4038" y="3820"/>
                  </a:cubicBezTo>
                  <a:cubicBezTo>
                    <a:pt x="4287" y="3820"/>
                    <a:pt x="4541" y="3860"/>
                    <a:pt x="4794" y="3944"/>
                  </a:cubicBezTo>
                  <a:cubicBezTo>
                    <a:pt x="4843" y="3960"/>
                    <a:pt x="4892" y="3968"/>
                    <a:pt x="4941" y="3968"/>
                  </a:cubicBezTo>
                  <a:cubicBezTo>
                    <a:pt x="5166" y="3968"/>
                    <a:pt x="5371" y="3803"/>
                    <a:pt x="5371" y="3556"/>
                  </a:cubicBezTo>
                  <a:cubicBezTo>
                    <a:pt x="5371" y="2055"/>
                    <a:pt x="6592" y="836"/>
                    <a:pt x="8091" y="836"/>
                  </a:cubicBezTo>
                  <a:close/>
                  <a:moveTo>
                    <a:pt x="13409" y="837"/>
                  </a:moveTo>
                  <a:cubicBezTo>
                    <a:pt x="14910" y="837"/>
                    <a:pt x="16130" y="2057"/>
                    <a:pt x="16130" y="3557"/>
                  </a:cubicBezTo>
                  <a:cubicBezTo>
                    <a:pt x="16130" y="3806"/>
                    <a:pt x="16340" y="3968"/>
                    <a:pt x="16564" y="3968"/>
                  </a:cubicBezTo>
                  <a:cubicBezTo>
                    <a:pt x="16612" y="3968"/>
                    <a:pt x="16660" y="3961"/>
                    <a:pt x="16707" y="3945"/>
                  </a:cubicBezTo>
                  <a:cubicBezTo>
                    <a:pt x="16896" y="3883"/>
                    <a:pt x="17187" y="3811"/>
                    <a:pt x="17530" y="3811"/>
                  </a:cubicBezTo>
                  <a:cubicBezTo>
                    <a:pt x="18165" y="3811"/>
                    <a:pt x="18977" y="4056"/>
                    <a:pt x="19649" y="5058"/>
                  </a:cubicBezTo>
                  <a:cubicBezTo>
                    <a:pt x="20116" y="5755"/>
                    <a:pt x="20135" y="6360"/>
                    <a:pt x="19953" y="6897"/>
                  </a:cubicBezTo>
                  <a:lnTo>
                    <a:pt x="18868" y="6300"/>
                  </a:lnTo>
                  <a:cubicBezTo>
                    <a:pt x="18872" y="6260"/>
                    <a:pt x="18874" y="6218"/>
                    <a:pt x="18874" y="6177"/>
                  </a:cubicBezTo>
                  <a:cubicBezTo>
                    <a:pt x="18874" y="5485"/>
                    <a:pt x="18312" y="4923"/>
                    <a:pt x="17621" y="4923"/>
                  </a:cubicBezTo>
                  <a:cubicBezTo>
                    <a:pt x="16928" y="4923"/>
                    <a:pt x="16367" y="5485"/>
                    <a:pt x="16367" y="6177"/>
                  </a:cubicBezTo>
                  <a:cubicBezTo>
                    <a:pt x="16367" y="6911"/>
                    <a:pt x="17011" y="7411"/>
                    <a:pt x="17661" y="7411"/>
                  </a:cubicBezTo>
                  <a:cubicBezTo>
                    <a:pt x="17965" y="7411"/>
                    <a:pt x="18270" y="7302"/>
                    <a:pt x="18512" y="7057"/>
                  </a:cubicBezTo>
                  <a:lnTo>
                    <a:pt x="19569" y="7639"/>
                  </a:lnTo>
                  <a:cubicBezTo>
                    <a:pt x="19474" y="7781"/>
                    <a:pt x="19113" y="8247"/>
                    <a:pt x="19059" y="8329"/>
                  </a:cubicBezTo>
                  <a:cubicBezTo>
                    <a:pt x="18927" y="8535"/>
                    <a:pt x="19004" y="8829"/>
                    <a:pt x="19237" y="8937"/>
                  </a:cubicBezTo>
                  <a:cubicBezTo>
                    <a:pt x="20146" y="9349"/>
                    <a:pt x="20607" y="10144"/>
                    <a:pt x="20607" y="11299"/>
                  </a:cubicBezTo>
                  <a:cubicBezTo>
                    <a:pt x="20609" y="12314"/>
                    <a:pt x="20043" y="13245"/>
                    <a:pt x="19141" y="13713"/>
                  </a:cubicBezTo>
                  <a:lnTo>
                    <a:pt x="19141" y="13714"/>
                  </a:lnTo>
                  <a:cubicBezTo>
                    <a:pt x="18936" y="13820"/>
                    <a:pt x="18857" y="14073"/>
                    <a:pt x="18963" y="14277"/>
                  </a:cubicBezTo>
                  <a:cubicBezTo>
                    <a:pt x="19652" y="15606"/>
                    <a:pt x="19098" y="17287"/>
                    <a:pt x="17770" y="17957"/>
                  </a:cubicBezTo>
                  <a:cubicBezTo>
                    <a:pt x="17657" y="18014"/>
                    <a:pt x="17576" y="18119"/>
                    <a:pt x="17549" y="18243"/>
                  </a:cubicBezTo>
                  <a:cubicBezTo>
                    <a:pt x="17269" y="19558"/>
                    <a:pt x="15668" y="20549"/>
                    <a:pt x="13827" y="20549"/>
                  </a:cubicBezTo>
                  <a:cubicBezTo>
                    <a:pt x="12833" y="20549"/>
                    <a:pt x="11879" y="20261"/>
                    <a:pt x="11173" y="19752"/>
                  </a:cubicBezTo>
                  <a:cubicBezTo>
                    <a:pt x="11173" y="19727"/>
                    <a:pt x="11180" y="17338"/>
                    <a:pt x="11182" y="16293"/>
                  </a:cubicBezTo>
                  <a:lnTo>
                    <a:pt x="12636" y="14838"/>
                  </a:lnTo>
                  <a:lnTo>
                    <a:pt x="13521" y="15722"/>
                  </a:lnTo>
                  <a:cubicBezTo>
                    <a:pt x="13598" y="15800"/>
                    <a:pt x="13708" y="15840"/>
                    <a:pt x="13817" y="15840"/>
                  </a:cubicBezTo>
                  <a:cubicBezTo>
                    <a:pt x="13924" y="15840"/>
                    <a:pt x="14031" y="15802"/>
                    <a:pt x="14111" y="15722"/>
                  </a:cubicBezTo>
                  <a:cubicBezTo>
                    <a:pt x="14275" y="15560"/>
                    <a:pt x="14275" y="15295"/>
                    <a:pt x="14111" y="15133"/>
                  </a:cubicBezTo>
                  <a:lnTo>
                    <a:pt x="13227" y="14249"/>
                  </a:lnTo>
                  <a:lnTo>
                    <a:pt x="13848" y="13628"/>
                  </a:lnTo>
                  <a:lnTo>
                    <a:pt x="14686" y="14464"/>
                  </a:lnTo>
                  <a:cubicBezTo>
                    <a:pt x="14762" y="14540"/>
                    <a:pt x="14872" y="14580"/>
                    <a:pt x="14983" y="14580"/>
                  </a:cubicBezTo>
                  <a:cubicBezTo>
                    <a:pt x="15090" y="14580"/>
                    <a:pt x="15198" y="14542"/>
                    <a:pt x="15277" y="14464"/>
                  </a:cubicBezTo>
                  <a:cubicBezTo>
                    <a:pt x="15440" y="14301"/>
                    <a:pt x="15440" y="14037"/>
                    <a:pt x="15277" y="13874"/>
                  </a:cubicBezTo>
                  <a:lnTo>
                    <a:pt x="14439" y="13036"/>
                  </a:lnTo>
                  <a:lnTo>
                    <a:pt x="15049" y="12429"/>
                  </a:lnTo>
                  <a:lnTo>
                    <a:pt x="15886" y="13265"/>
                  </a:lnTo>
                  <a:cubicBezTo>
                    <a:pt x="15967" y="13343"/>
                    <a:pt x="16072" y="13382"/>
                    <a:pt x="16176" y="13382"/>
                  </a:cubicBezTo>
                  <a:cubicBezTo>
                    <a:pt x="16283" y="13382"/>
                    <a:pt x="16390" y="13342"/>
                    <a:pt x="16471" y="13260"/>
                  </a:cubicBezTo>
                  <a:cubicBezTo>
                    <a:pt x="16633" y="13099"/>
                    <a:pt x="16634" y="12838"/>
                    <a:pt x="16476" y="12675"/>
                  </a:cubicBezTo>
                  <a:lnTo>
                    <a:pt x="15638" y="11837"/>
                  </a:lnTo>
                  <a:lnTo>
                    <a:pt x="16509" y="10967"/>
                  </a:lnTo>
                  <a:cubicBezTo>
                    <a:pt x="16664" y="10812"/>
                    <a:pt x="16673" y="10540"/>
                    <a:pt x="16509" y="10376"/>
                  </a:cubicBezTo>
                  <a:lnTo>
                    <a:pt x="15622" y="9489"/>
                  </a:lnTo>
                  <a:lnTo>
                    <a:pt x="16506" y="8605"/>
                  </a:lnTo>
                  <a:cubicBezTo>
                    <a:pt x="16667" y="8442"/>
                    <a:pt x="16667" y="8178"/>
                    <a:pt x="16504" y="8015"/>
                  </a:cubicBezTo>
                  <a:cubicBezTo>
                    <a:pt x="16423" y="7934"/>
                    <a:pt x="16315" y="7893"/>
                    <a:pt x="16208" y="7893"/>
                  </a:cubicBezTo>
                  <a:cubicBezTo>
                    <a:pt x="16102" y="7893"/>
                    <a:pt x="15996" y="7933"/>
                    <a:pt x="15915" y="8014"/>
                  </a:cubicBezTo>
                  <a:lnTo>
                    <a:pt x="15031" y="8898"/>
                  </a:lnTo>
                  <a:lnTo>
                    <a:pt x="14422" y="8290"/>
                  </a:lnTo>
                  <a:lnTo>
                    <a:pt x="15305" y="7406"/>
                  </a:lnTo>
                  <a:cubicBezTo>
                    <a:pt x="15474" y="7243"/>
                    <a:pt x="15476" y="6975"/>
                    <a:pt x="15311" y="6809"/>
                  </a:cubicBezTo>
                  <a:cubicBezTo>
                    <a:pt x="15229" y="6728"/>
                    <a:pt x="15122" y="6687"/>
                    <a:pt x="15015" y="6687"/>
                  </a:cubicBezTo>
                  <a:cubicBezTo>
                    <a:pt x="14906" y="6687"/>
                    <a:pt x="14797" y="6730"/>
                    <a:pt x="14716" y="6815"/>
                  </a:cubicBezTo>
                  <a:lnTo>
                    <a:pt x="13830" y="7699"/>
                  </a:lnTo>
                  <a:lnTo>
                    <a:pt x="13211" y="7078"/>
                  </a:lnTo>
                  <a:lnTo>
                    <a:pt x="14047" y="6242"/>
                  </a:lnTo>
                  <a:cubicBezTo>
                    <a:pt x="14210" y="6079"/>
                    <a:pt x="14210" y="5815"/>
                    <a:pt x="14047" y="5652"/>
                  </a:cubicBezTo>
                  <a:cubicBezTo>
                    <a:pt x="13965" y="5570"/>
                    <a:pt x="13858" y="5529"/>
                    <a:pt x="13750" y="5529"/>
                  </a:cubicBezTo>
                  <a:cubicBezTo>
                    <a:pt x="13644" y="5529"/>
                    <a:pt x="13538" y="5569"/>
                    <a:pt x="13457" y="5650"/>
                  </a:cubicBezTo>
                  <a:lnTo>
                    <a:pt x="12619" y="6488"/>
                  </a:lnTo>
                  <a:lnTo>
                    <a:pt x="11198" y="5067"/>
                  </a:lnTo>
                  <a:lnTo>
                    <a:pt x="11198" y="1899"/>
                  </a:lnTo>
                  <a:cubicBezTo>
                    <a:pt x="11701" y="1230"/>
                    <a:pt x="12515" y="837"/>
                    <a:pt x="13409" y="837"/>
                  </a:cubicBezTo>
                  <a:close/>
                  <a:moveTo>
                    <a:pt x="8091" y="1"/>
                  </a:moveTo>
                  <a:cubicBezTo>
                    <a:pt x="6308" y="1"/>
                    <a:pt x="4829" y="1319"/>
                    <a:pt x="4575" y="3032"/>
                  </a:cubicBezTo>
                  <a:cubicBezTo>
                    <a:pt x="4399" y="3001"/>
                    <a:pt x="4194" y="2979"/>
                    <a:pt x="3969" y="2979"/>
                  </a:cubicBezTo>
                  <a:cubicBezTo>
                    <a:pt x="3136" y="2979"/>
                    <a:pt x="2037" y="3283"/>
                    <a:pt x="1159" y="4592"/>
                  </a:cubicBezTo>
                  <a:cubicBezTo>
                    <a:pt x="0" y="6319"/>
                    <a:pt x="932" y="7727"/>
                    <a:pt x="1467" y="8424"/>
                  </a:cubicBezTo>
                  <a:cubicBezTo>
                    <a:pt x="554" y="9023"/>
                    <a:pt x="59" y="10026"/>
                    <a:pt x="59" y="11299"/>
                  </a:cubicBezTo>
                  <a:cubicBezTo>
                    <a:pt x="57" y="12485"/>
                    <a:pt x="648" y="13593"/>
                    <a:pt x="1634" y="14252"/>
                  </a:cubicBezTo>
                  <a:cubicBezTo>
                    <a:pt x="1007" y="15888"/>
                    <a:pt x="1664" y="17736"/>
                    <a:pt x="3184" y="18610"/>
                  </a:cubicBezTo>
                  <a:cubicBezTo>
                    <a:pt x="3648" y="20228"/>
                    <a:pt x="5498" y="21384"/>
                    <a:pt x="7673" y="21384"/>
                  </a:cubicBezTo>
                  <a:cubicBezTo>
                    <a:pt x="8829" y="21384"/>
                    <a:pt x="9907" y="21061"/>
                    <a:pt x="10750" y="20475"/>
                  </a:cubicBezTo>
                  <a:cubicBezTo>
                    <a:pt x="11595" y="21061"/>
                    <a:pt x="12673" y="21384"/>
                    <a:pt x="13829" y="21384"/>
                  </a:cubicBezTo>
                  <a:cubicBezTo>
                    <a:pt x="16004" y="21384"/>
                    <a:pt x="17854" y="20228"/>
                    <a:pt x="18318" y="18610"/>
                  </a:cubicBezTo>
                  <a:cubicBezTo>
                    <a:pt x="19838" y="17736"/>
                    <a:pt x="20495" y="15888"/>
                    <a:pt x="19868" y="14252"/>
                  </a:cubicBezTo>
                  <a:cubicBezTo>
                    <a:pt x="20853" y="13593"/>
                    <a:pt x="21443" y="12484"/>
                    <a:pt x="21442" y="11299"/>
                  </a:cubicBezTo>
                  <a:cubicBezTo>
                    <a:pt x="21442" y="10026"/>
                    <a:pt x="20946" y="9023"/>
                    <a:pt x="20034" y="8424"/>
                  </a:cubicBezTo>
                  <a:cubicBezTo>
                    <a:pt x="20568" y="7727"/>
                    <a:pt x="21500" y="6319"/>
                    <a:pt x="20341" y="4592"/>
                  </a:cubicBezTo>
                  <a:cubicBezTo>
                    <a:pt x="19464" y="3285"/>
                    <a:pt x="18367" y="2980"/>
                    <a:pt x="17535" y="2980"/>
                  </a:cubicBezTo>
                  <a:cubicBezTo>
                    <a:pt x="17310" y="2980"/>
                    <a:pt x="17104" y="3002"/>
                    <a:pt x="16927" y="3033"/>
                  </a:cubicBezTo>
                  <a:cubicBezTo>
                    <a:pt x="16671" y="1319"/>
                    <a:pt x="15190" y="1"/>
                    <a:pt x="13409" y="1"/>
                  </a:cubicBezTo>
                  <a:cubicBezTo>
                    <a:pt x="12372" y="1"/>
                    <a:pt x="11413" y="416"/>
                    <a:pt x="10750" y="1133"/>
                  </a:cubicBezTo>
                  <a:cubicBezTo>
                    <a:pt x="10087" y="416"/>
                    <a:pt x="9130" y="1"/>
                    <a:pt x="80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40"/>
            <p:cNvSpPr/>
            <p:nvPr/>
          </p:nvSpPr>
          <p:spPr>
            <a:xfrm>
              <a:off x="4707475" y="3096600"/>
              <a:ext cx="51200" cy="49000"/>
            </a:xfrm>
            <a:custGeom>
              <a:rect b="b" l="l" r="r" t="t"/>
              <a:pathLst>
                <a:path extrusionOk="0" h="1960" w="2048">
                  <a:moveTo>
                    <a:pt x="459" y="1"/>
                  </a:moveTo>
                  <a:cubicBezTo>
                    <a:pt x="353" y="1"/>
                    <a:pt x="247" y="41"/>
                    <a:pt x="165" y="123"/>
                  </a:cubicBezTo>
                  <a:cubicBezTo>
                    <a:pt x="2" y="287"/>
                    <a:pt x="1" y="550"/>
                    <a:pt x="164" y="714"/>
                  </a:cubicBezTo>
                  <a:lnTo>
                    <a:pt x="1294" y="1843"/>
                  </a:lnTo>
                  <a:cubicBezTo>
                    <a:pt x="1370" y="1919"/>
                    <a:pt x="1480" y="1959"/>
                    <a:pt x="1591" y="1959"/>
                  </a:cubicBezTo>
                  <a:cubicBezTo>
                    <a:pt x="1698" y="1959"/>
                    <a:pt x="1806" y="1921"/>
                    <a:pt x="1885" y="1843"/>
                  </a:cubicBezTo>
                  <a:cubicBezTo>
                    <a:pt x="2048" y="1680"/>
                    <a:pt x="2048" y="1416"/>
                    <a:pt x="1885" y="1253"/>
                  </a:cubicBezTo>
                  <a:lnTo>
                    <a:pt x="755" y="123"/>
                  </a:lnTo>
                  <a:cubicBezTo>
                    <a:pt x="673" y="41"/>
                    <a:pt x="566" y="1"/>
                    <a:pt x="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40"/>
            <p:cNvSpPr/>
            <p:nvPr/>
          </p:nvSpPr>
          <p:spPr>
            <a:xfrm>
              <a:off x="4569500" y="3258075"/>
              <a:ext cx="83850" cy="79500"/>
            </a:xfrm>
            <a:custGeom>
              <a:rect b="b" l="l" r="r" t="t"/>
              <a:pathLst>
                <a:path extrusionOk="0" h="3180" w="3354">
                  <a:moveTo>
                    <a:pt x="1374" y="1505"/>
                  </a:moveTo>
                  <a:cubicBezTo>
                    <a:pt x="1589" y="1505"/>
                    <a:pt x="1795" y="1672"/>
                    <a:pt x="1795" y="1925"/>
                  </a:cubicBezTo>
                  <a:cubicBezTo>
                    <a:pt x="1795" y="2155"/>
                    <a:pt x="1607" y="2341"/>
                    <a:pt x="1377" y="2343"/>
                  </a:cubicBezTo>
                  <a:cubicBezTo>
                    <a:pt x="1004" y="2343"/>
                    <a:pt x="817" y="1892"/>
                    <a:pt x="1081" y="1629"/>
                  </a:cubicBezTo>
                  <a:cubicBezTo>
                    <a:pt x="1166" y="1543"/>
                    <a:pt x="1271" y="1505"/>
                    <a:pt x="1374" y="1505"/>
                  </a:cubicBezTo>
                  <a:close/>
                  <a:moveTo>
                    <a:pt x="2894" y="0"/>
                  </a:moveTo>
                  <a:cubicBezTo>
                    <a:pt x="2788" y="0"/>
                    <a:pt x="2681" y="41"/>
                    <a:pt x="2600" y="123"/>
                  </a:cubicBezTo>
                  <a:lnTo>
                    <a:pt x="1925" y="797"/>
                  </a:lnTo>
                  <a:cubicBezTo>
                    <a:pt x="1749" y="712"/>
                    <a:pt x="1561" y="671"/>
                    <a:pt x="1376" y="671"/>
                  </a:cubicBezTo>
                  <a:cubicBezTo>
                    <a:pt x="982" y="671"/>
                    <a:pt x="598" y="856"/>
                    <a:pt x="356" y="1193"/>
                  </a:cubicBezTo>
                  <a:cubicBezTo>
                    <a:pt x="0" y="1690"/>
                    <a:pt x="52" y="2371"/>
                    <a:pt x="481" y="2805"/>
                  </a:cubicBezTo>
                  <a:cubicBezTo>
                    <a:pt x="725" y="3053"/>
                    <a:pt x="1049" y="3180"/>
                    <a:pt x="1375" y="3180"/>
                  </a:cubicBezTo>
                  <a:cubicBezTo>
                    <a:pt x="1625" y="3180"/>
                    <a:pt x="1875" y="3106"/>
                    <a:pt x="2092" y="2955"/>
                  </a:cubicBezTo>
                  <a:cubicBezTo>
                    <a:pt x="2594" y="2605"/>
                    <a:pt x="2770" y="1945"/>
                    <a:pt x="2511" y="1393"/>
                  </a:cubicBezTo>
                  <a:lnTo>
                    <a:pt x="3189" y="714"/>
                  </a:lnTo>
                  <a:cubicBezTo>
                    <a:pt x="3354" y="551"/>
                    <a:pt x="3354" y="287"/>
                    <a:pt x="3189" y="123"/>
                  </a:cubicBezTo>
                  <a:cubicBezTo>
                    <a:pt x="3108" y="41"/>
                    <a:pt x="3001" y="0"/>
                    <a:pt x="28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40"/>
            <p:cNvSpPr/>
            <p:nvPr/>
          </p:nvSpPr>
          <p:spPr>
            <a:xfrm>
              <a:off x="4665225" y="3178850"/>
              <a:ext cx="68275" cy="97800"/>
            </a:xfrm>
            <a:custGeom>
              <a:rect b="b" l="l" r="r" t="t"/>
              <a:pathLst>
                <a:path extrusionOk="0" h="3912" w="2731">
                  <a:moveTo>
                    <a:pt x="1346" y="2235"/>
                  </a:moveTo>
                  <a:cubicBezTo>
                    <a:pt x="1561" y="2235"/>
                    <a:pt x="1767" y="2402"/>
                    <a:pt x="1767" y="2654"/>
                  </a:cubicBezTo>
                  <a:cubicBezTo>
                    <a:pt x="1767" y="2885"/>
                    <a:pt x="1580" y="3072"/>
                    <a:pt x="1349" y="3072"/>
                  </a:cubicBezTo>
                  <a:cubicBezTo>
                    <a:pt x="976" y="3072"/>
                    <a:pt x="789" y="2623"/>
                    <a:pt x="1053" y="2358"/>
                  </a:cubicBezTo>
                  <a:cubicBezTo>
                    <a:pt x="1138" y="2273"/>
                    <a:pt x="1243" y="2235"/>
                    <a:pt x="1346" y="2235"/>
                  </a:cubicBezTo>
                  <a:close/>
                  <a:moveTo>
                    <a:pt x="2186" y="1"/>
                  </a:moveTo>
                  <a:cubicBezTo>
                    <a:pt x="2007" y="1"/>
                    <a:pt x="1841" y="118"/>
                    <a:pt x="1786" y="300"/>
                  </a:cubicBezTo>
                  <a:lnTo>
                    <a:pt x="1437" y="1404"/>
                  </a:lnTo>
                  <a:cubicBezTo>
                    <a:pt x="1409" y="1403"/>
                    <a:pt x="1379" y="1401"/>
                    <a:pt x="1349" y="1401"/>
                  </a:cubicBezTo>
                  <a:cubicBezTo>
                    <a:pt x="1348" y="1401"/>
                    <a:pt x="1347" y="1401"/>
                    <a:pt x="1346" y="1401"/>
                  </a:cubicBezTo>
                  <a:cubicBezTo>
                    <a:pt x="744" y="1401"/>
                    <a:pt x="228" y="1828"/>
                    <a:pt x="114" y="2420"/>
                  </a:cubicBezTo>
                  <a:cubicBezTo>
                    <a:pt x="1" y="3011"/>
                    <a:pt x="323" y="3601"/>
                    <a:pt x="885" y="3823"/>
                  </a:cubicBezTo>
                  <a:cubicBezTo>
                    <a:pt x="1036" y="3883"/>
                    <a:pt x="1192" y="3912"/>
                    <a:pt x="1347" y="3912"/>
                  </a:cubicBezTo>
                  <a:cubicBezTo>
                    <a:pt x="1766" y="3912"/>
                    <a:pt x="2171" y="3701"/>
                    <a:pt x="2406" y="3329"/>
                  </a:cubicBezTo>
                  <a:cubicBezTo>
                    <a:pt x="2730" y="2821"/>
                    <a:pt x="2646" y="2154"/>
                    <a:pt x="2206" y="1742"/>
                  </a:cubicBezTo>
                  <a:lnTo>
                    <a:pt x="2582" y="550"/>
                  </a:lnTo>
                  <a:cubicBezTo>
                    <a:pt x="2657" y="329"/>
                    <a:pt x="2535" y="91"/>
                    <a:pt x="2312" y="20"/>
                  </a:cubicBezTo>
                  <a:cubicBezTo>
                    <a:pt x="2270" y="7"/>
                    <a:pt x="2228" y="1"/>
                    <a:pt x="21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40"/>
            <p:cNvSpPr/>
            <p:nvPr/>
          </p:nvSpPr>
          <p:spPr>
            <a:xfrm>
              <a:off x="4572825" y="2897975"/>
              <a:ext cx="95725" cy="82350"/>
            </a:xfrm>
            <a:custGeom>
              <a:rect b="b" l="l" r="r" t="t"/>
              <a:pathLst>
                <a:path extrusionOk="0" h="3294" w="3829">
                  <a:moveTo>
                    <a:pt x="1366" y="837"/>
                  </a:moveTo>
                  <a:cubicBezTo>
                    <a:pt x="1581" y="837"/>
                    <a:pt x="1787" y="1004"/>
                    <a:pt x="1787" y="1257"/>
                  </a:cubicBezTo>
                  <a:cubicBezTo>
                    <a:pt x="1786" y="1487"/>
                    <a:pt x="1599" y="1675"/>
                    <a:pt x="1369" y="1675"/>
                  </a:cubicBezTo>
                  <a:cubicBezTo>
                    <a:pt x="996" y="1675"/>
                    <a:pt x="809" y="1224"/>
                    <a:pt x="1072" y="961"/>
                  </a:cubicBezTo>
                  <a:cubicBezTo>
                    <a:pt x="1158" y="875"/>
                    <a:pt x="1263" y="837"/>
                    <a:pt x="1366" y="837"/>
                  </a:cubicBezTo>
                  <a:close/>
                  <a:moveTo>
                    <a:pt x="1368" y="1"/>
                  </a:moveTo>
                  <a:cubicBezTo>
                    <a:pt x="990" y="1"/>
                    <a:pt x="620" y="171"/>
                    <a:pt x="375" y="486"/>
                  </a:cubicBezTo>
                  <a:cubicBezTo>
                    <a:pt x="0" y="970"/>
                    <a:pt x="27" y="1652"/>
                    <a:pt x="441" y="2103"/>
                  </a:cubicBezTo>
                  <a:cubicBezTo>
                    <a:pt x="686" y="2371"/>
                    <a:pt x="1024" y="2511"/>
                    <a:pt x="1367" y="2511"/>
                  </a:cubicBezTo>
                  <a:cubicBezTo>
                    <a:pt x="1601" y="2511"/>
                    <a:pt x="1837" y="2446"/>
                    <a:pt x="2046" y="2312"/>
                  </a:cubicBezTo>
                  <a:lnTo>
                    <a:pt x="3083" y="3190"/>
                  </a:lnTo>
                  <a:cubicBezTo>
                    <a:pt x="3162" y="3259"/>
                    <a:pt x="3260" y="3293"/>
                    <a:pt x="3357" y="3293"/>
                  </a:cubicBezTo>
                  <a:cubicBezTo>
                    <a:pt x="3476" y="3293"/>
                    <a:pt x="3595" y="3243"/>
                    <a:pt x="3677" y="3145"/>
                  </a:cubicBezTo>
                  <a:cubicBezTo>
                    <a:pt x="3828" y="2966"/>
                    <a:pt x="3803" y="2699"/>
                    <a:pt x="3622" y="2551"/>
                  </a:cubicBezTo>
                  <a:lnTo>
                    <a:pt x="3621" y="2551"/>
                  </a:lnTo>
                  <a:lnTo>
                    <a:pt x="2558" y="1652"/>
                  </a:lnTo>
                  <a:cubicBezTo>
                    <a:pt x="2750" y="1072"/>
                    <a:pt x="2496" y="437"/>
                    <a:pt x="1957" y="149"/>
                  </a:cubicBezTo>
                  <a:cubicBezTo>
                    <a:pt x="1771" y="49"/>
                    <a:pt x="1568" y="1"/>
                    <a:pt x="13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40"/>
            <p:cNvSpPr/>
            <p:nvPr/>
          </p:nvSpPr>
          <p:spPr>
            <a:xfrm>
              <a:off x="4427700" y="3258200"/>
              <a:ext cx="83250" cy="79300"/>
            </a:xfrm>
            <a:custGeom>
              <a:rect b="b" l="l" r="r" t="t"/>
              <a:pathLst>
                <a:path extrusionOk="0" h="3172" w="3330">
                  <a:moveTo>
                    <a:pt x="1968" y="1500"/>
                  </a:moveTo>
                  <a:cubicBezTo>
                    <a:pt x="2183" y="1500"/>
                    <a:pt x="2389" y="1667"/>
                    <a:pt x="2389" y="1920"/>
                  </a:cubicBezTo>
                  <a:cubicBezTo>
                    <a:pt x="2389" y="2150"/>
                    <a:pt x="2202" y="2336"/>
                    <a:pt x="1971" y="2338"/>
                  </a:cubicBezTo>
                  <a:cubicBezTo>
                    <a:pt x="1598" y="2338"/>
                    <a:pt x="1411" y="1887"/>
                    <a:pt x="1675" y="1624"/>
                  </a:cubicBezTo>
                  <a:cubicBezTo>
                    <a:pt x="1760" y="1538"/>
                    <a:pt x="1865" y="1500"/>
                    <a:pt x="1968" y="1500"/>
                  </a:cubicBezTo>
                  <a:close/>
                  <a:moveTo>
                    <a:pt x="459" y="1"/>
                  </a:moveTo>
                  <a:cubicBezTo>
                    <a:pt x="352" y="1"/>
                    <a:pt x="245" y="42"/>
                    <a:pt x="163" y="124"/>
                  </a:cubicBezTo>
                  <a:cubicBezTo>
                    <a:pt x="2" y="285"/>
                    <a:pt x="0" y="545"/>
                    <a:pt x="158" y="709"/>
                  </a:cubicBezTo>
                  <a:lnTo>
                    <a:pt x="836" y="1387"/>
                  </a:lnTo>
                  <a:cubicBezTo>
                    <a:pt x="600" y="1891"/>
                    <a:pt x="726" y="2491"/>
                    <a:pt x="1144" y="2860"/>
                  </a:cubicBezTo>
                  <a:cubicBezTo>
                    <a:pt x="1378" y="3066"/>
                    <a:pt x="1673" y="3172"/>
                    <a:pt x="1970" y="3172"/>
                  </a:cubicBezTo>
                  <a:cubicBezTo>
                    <a:pt x="2203" y="3172"/>
                    <a:pt x="2436" y="3107"/>
                    <a:pt x="2643" y="2975"/>
                  </a:cubicBezTo>
                  <a:cubicBezTo>
                    <a:pt x="3113" y="2677"/>
                    <a:pt x="3330" y="2103"/>
                    <a:pt x="3174" y="1569"/>
                  </a:cubicBezTo>
                  <a:cubicBezTo>
                    <a:pt x="3019" y="1034"/>
                    <a:pt x="2528" y="665"/>
                    <a:pt x="1971" y="665"/>
                  </a:cubicBezTo>
                  <a:cubicBezTo>
                    <a:pt x="1781" y="665"/>
                    <a:pt x="1593" y="709"/>
                    <a:pt x="1423" y="792"/>
                  </a:cubicBezTo>
                  <a:lnTo>
                    <a:pt x="748" y="118"/>
                  </a:lnTo>
                  <a:cubicBezTo>
                    <a:pt x="667" y="40"/>
                    <a:pt x="563" y="1"/>
                    <a:pt x="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40"/>
            <p:cNvSpPr/>
            <p:nvPr/>
          </p:nvSpPr>
          <p:spPr>
            <a:xfrm>
              <a:off x="4321975" y="3096600"/>
              <a:ext cx="51400" cy="49275"/>
            </a:xfrm>
            <a:custGeom>
              <a:rect b="b" l="l" r="r" t="t"/>
              <a:pathLst>
                <a:path extrusionOk="0" h="1971" w="2056">
                  <a:moveTo>
                    <a:pt x="1598" y="1"/>
                  </a:moveTo>
                  <a:cubicBezTo>
                    <a:pt x="1491" y="1"/>
                    <a:pt x="1384" y="41"/>
                    <a:pt x="1303" y="123"/>
                  </a:cubicBezTo>
                  <a:lnTo>
                    <a:pt x="173" y="1253"/>
                  </a:lnTo>
                  <a:cubicBezTo>
                    <a:pt x="4" y="1414"/>
                    <a:pt x="1" y="1683"/>
                    <a:pt x="167" y="1849"/>
                  </a:cubicBezTo>
                  <a:cubicBezTo>
                    <a:pt x="248" y="1930"/>
                    <a:pt x="355" y="1971"/>
                    <a:pt x="461" y="1971"/>
                  </a:cubicBezTo>
                  <a:cubicBezTo>
                    <a:pt x="571" y="1971"/>
                    <a:pt x="680" y="1928"/>
                    <a:pt x="762" y="1843"/>
                  </a:cubicBezTo>
                  <a:lnTo>
                    <a:pt x="1893" y="714"/>
                  </a:lnTo>
                  <a:cubicBezTo>
                    <a:pt x="2055" y="551"/>
                    <a:pt x="2055" y="286"/>
                    <a:pt x="1893" y="123"/>
                  </a:cubicBezTo>
                  <a:cubicBezTo>
                    <a:pt x="1811" y="41"/>
                    <a:pt x="1705" y="1"/>
                    <a:pt x="15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40"/>
            <p:cNvSpPr/>
            <p:nvPr/>
          </p:nvSpPr>
          <p:spPr>
            <a:xfrm>
              <a:off x="4344050" y="3178850"/>
              <a:ext cx="69175" cy="97725"/>
            </a:xfrm>
            <a:custGeom>
              <a:rect b="b" l="l" r="r" t="t"/>
              <a:pathLst>
                <a:path extrusionOk="0" h="3909" w="2767">
                  <a:moveTo>
                    <a:pt x="1511" y="2235"/>
                  </a:moveTo>
                  <a:cubicBezTo>
                    <a:pt x="1726" y="2235"/>
                    <a:pt x="1932" y="2402"/>
                    <a:pt x="1932" y="2654"/>
                  </a:cubicBezTo>
                  <a:cubicBezTo>
                    <a:pt x="1932" y="2885"/>
                    <a:pt x="1746" y="3072"/>
                    <a:pt x="1514" y="3072"/>
                  </a:cubicBezTo>
                  <a:cubicBezTo>
                    <a:pt x="1141" y="3072"/>
                    <a:pt x="954" y="2623"/>
                    <a:pt x="1219" y="2358"/>
                  </a:cubicBezTo>
                  <a:cubicBezTo>
                    <a:pt x="1304" y="2273"/>
                    <a:pt x="1409" y="2235"/>
                    <a:pt x="1511" y="2235"/>
                  </a:cubicBezTo>
                  <a:close/>
                  <a:moveTo>
                    <a:pt x="677" y="1"/>
                  </a:moveTo>
                  <a:cubicBezTo>
                    <a:pt x="635" y="1"/>
                    <a:pt x="593" y="7"/>
                    <a:pt x="551" y="20"/>
                  </a:cubicBezTo>
                  <a:cubicBezTo>
                    <a:pt x="329" y="91"/>
                    <a:pt x="206" y="329"/>
                    <a:pt x="281" y="550"/>
                  </a:cubicBezTo>
                  <a:lnTo>
                    <a:pt x="657" y="1740"/>
                  </a:lnTo>
                  <a:cubicBezTo>
                    <a:pt x="0" y="2358"/>
                    <a:pt x="190" y="3447"/>
                    <a:pt x="1017" y="3804"/>
                  </a:cubicBezTo>
                  <a:cubicBezTo>
                    <a:pt x="1182" y="3875"/>
                    <a:pt x="1351" y="3908"/>
                    <a:pt x="1516" y="3908"/>
                  </a:cubicBezTo>
                  <a:cubicBezTo>
                    <a:pt x="2176" y="3908"/>
                    <a:pt x="2767" y="3376"/>
                    <a:pt x="2767" y="2654"/>
                  </a:cubicBezTo>
                  <a:cubicBezTo>
                    <a:pt x="2767" y="1976"/>
                    <a:pt x="2185" y="1410"/>
                    <a:pt x="1514" y="1401"/>
                  </a:cubicBezTo>
                  <a:cubicBezTo>
                    <a:pt x="1484" y="1401"/>
                    <a:pt x="1455" y="1401"/>
                    <a:pt x="1425" y="1404"/>
                  </a:cubicBezTo>
                  <a:cubicBezTo>
                    <a:pt x="1320" y="1034"/>
                    <a:pt x="1193" y="667"/>
                    <a:pt x="1077" y="300"/>
                  </a:cubicBezTo>
                  <a:cubicBezTo>
                    <a:pt x="1022" y="118"/>
                    <a:pt x="857" y="1"/>
                    <a:pt x="6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40"/>
            <p:cNvSpPr/>
            <p:nvPr/>
          </p:nvSpPr>
          <p:spPr>
            <a:xfrm>
              <a:off x="4410050" y="2898025"/>
              <a:ext cx="99700" cy="82025"/>
            </a:xfrm>
            <a:custGeom>
              <a:rect b="b" l="l" r="r" t="t"/>
              <a:pathLst>
                <a:path extrusionOk="0" h="3281" w="3988">
                  <a:moveTo>
                    <a:pt x="2548" y="835"/>
                  </a:moveTo>
                  <a:cubicBezTo>
                    <a:pt x="2763" y="835"/>
                    <a:pt x="2968" y="1002"/>
                    <a:pt x="2968" y="1255"/>
                  </a:cubicBezTo>
                  <a:cubicBezTo>
                    <a:pt x="2968" y="1485"/>
                    <a:pt x="2782" y="1673"/>
                    <a:pt x="2550" y="1673"/>
                  </a:cubicBezTo>
                  <a:cubicBezTo>
                    <a:pt x="2178" y="1673"/>
                    <a:pt x="1992" y="1222"/>
                    <a:pt x="2254" y="959"/>
                  </a:cubicBezTo>
                  <a:cubicBezTo>
                    <a:pt x="2340" y="873"/>
                    <a:pt x="2445" y="835"/>
                    <a:pt x="2548" y="835"/>
                  </a:cubicBezTo>
                  <a:close/>
                  <a:moveTo>
                    <a:pt x="2550" y="1"/>
                  </a:moveTo>
                  <a:cubicBezTo>
                    <a:pt x="1716" y="1"/>
                    <a:pt x="1097" y="859"/>
                    <a:pt x="1362" y="1650"/>
                  </a:cubicBezTo>
                  <a:lnTo>
                    <a:pt x="299" y="2549"/>
                  </a:lnTo>
                  <a:cubicBezTo>
                    <a:pt x="0" y="2797"/>
                    <a:pt x="176" y="3281"/>
                    <a:pt x="562" y="3281"/>
                  </a:cubicBezTo>
                  <a:cubicBezTo>
                    <a:pt x="564" y="3281"/>
                    <a:pt x="566" y="3281"/>
                    <a:pt x="569" y="3281"/>
                  </a:cubicBezTo>
                  <a:cubicBezTo>
                    <a:pt x="571" y="3281"/>
                    <a:pt x="573" y="3281"/>
                    <a:pt x="575" y="3281"/>
                  </a:cubicBezTo>
                  <a:cubicBezTo>
                    <a:pt x="670" y="3281"/>
                    <a:pt x="763" y="3248"/>
                    <a:pt x="838" y="3188"/>
                  </a:cubicBezTo>
                  <a:lnTo>
                    <a:pt x="1875" y="2310"/>
                  </a:lnTo>
                  <a:cubicBezTo>
                    <a:pt x="2087" y="2446"/>
                    <a:pt x="2320" y="2509"/>
                    <a:pt x="2549" y="2509"/>
                  </a:cubicBezTo>
                  <a:cubicBezTo>
                    <a:pt x="3081" y="2509"/>
                    <a:pt x="3590" y="2168"/>
                    <a:pt x="3753" y="1607"/>
                  </a:cubicBezTo>
                  <a:cubicBezTo>
                    <a:pt x="3988" y="804"/>
                    <a:pt x="3386" y="2"/>
                    <a:pt x="2550" y="2"/>
                  </a:cubicBezTo>
                  <a:lnTo>
                    <a:pt x="25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40"/>
            <p:cNvSpPr/>
            <p:nvPr/>
          </p:nvSpPr>
          <p:spPr>
            <a:xfrm>
              <a:off x="4488650" y="3071175"/>
              <a:ext cx="104150" cy="20925"/>
            </a:xfrm>
            <a:custGeom>
              <a:rect b="b" l="l" r="r" t="t"/>
              <a:pathLst>
                <a:path extrusionOk="0" h="837" w="4166">
                  <a:moveTo>
                    <a:pt x="418" y="1"/>
                  </a:moveTo>
                  <a:cubicBezTo>
                    <a:pt x="188" y="1"/>
                    <a:pt x="0" y="187"/>
                    <a:pt x="0" y="419"/>
                  </a:cubicBezTo>
                  <a:cubicBezTo>
                    <a:pt x="0" y="650"/>
                    <a:pt x="188" y="837"/>
                    <a:pt x="418" y="837"/>
                  </a:cubicBezTo>
                  <a:cubicBezTo>
                    <a:pt x="420" y="837"/>
                    <a:pt x="423" y="837"/>
                    <a:pt x="426" y="837"/>
                  </a:cubicBezTo>
                  <a:lnTo>
                    <a:pt x="3740" y="837"/>
                  </a:lnTo>
                  <a:cubicBezTo>
                    <a:pt x="3743" y="837"/>
                    <a:pt x="3746" y="837"/>
                    <a:pt x="3749" y="837"/>
                  </a:cubicBezTo>
                  <a:cubicBezTo>
                    <a:pt x="3978" y="837"/>
                    <a:pt x="4166" y="650"/>
                    <a:pt x="4166" y="419"/>
                  </a:cubicBezTo>
                  <a:cubicBezTo>
                    <a:pt x="4166" y="187"/>
                    <a:pt x="3978" y="1"/>
                    <a:pt x="3749" y="1"/>
                  </a:cubicBezTo>
                  <a:cubicBezTo>
                    <a:pt x="3746" y="1"/>
                    <a:pt x="3743" y="1"/>
                    <a:pt x="3740" y="1"/>
                  </a:cubicBezTo>
                  <a:lnTo>
                    <a:pt x="426" y="1"/>
                  </a:lnTo>
                  <a:cubicBezTo>
                    <a:pt x="423" y="1"/>
                    <a:pt x="420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40"/>
            <p:cNvSpPr/>
            <p:nvPr/>
          </p:nvSpPr>
          <p:spPr>
            <a:xfrm>
              <a:off x="4509950" y="3159075"/>
              <a:ext cx="61275" cy="20900"/>
            </a:xfrm>
            <a:custGeom>
              <a:rect b="b" l="l" r="r" t="t"/>
              <a:pathLst>
                <a:path extrusionOk="0" h="836" w="2451">
                  <a:moveTo>
                    <a:pt x="416" y="1"/>
                  </a:moveTo>
                  <a:cubicBezTo>
                    <a:pt x="188" y="1"/>
                    <a:pt x="1" y="188"/>
                    <a:pt x="1" y="417"/>
                  </a:cubicBezTo>
                  <a:cubicBezTo>
                    <a:pt x="1" y="649"/>
                    <a:pt x="189" y="835"/>
                    <a:pt x="418" y="835"/>
                  </a:cubicBezTo>
                  <a:cubicBezTo>
                    <a:pt x="421" y="835"/>
                    <a:pt x="424" y="835"/>
                    <a:pt x="426" y="835"/>
                  </a:cubicBezTo>
                  <a:lnTo>
                    <a:pt x="2025" y="835"/>
                  </a:lnTo>
                  <a:cubicBezTo>
                    <a:pt x="2028" y="835"/>
                    <a:pt x="2031" y="835"/>
                    <a:pt x="2034" y="835"/>
                  </a:cubicBezTo>
                  <a:cubicBezTo>
                    <a:pt x="2263" y="835"/>
                    <a:pt x="2451" y="649"/>
                    <a:pt x="2451" y="417"/>
                  </a:cubicBezTo>
                  <a:cubicBezTo>
                    <a:pt x="2451" y="188"/>
                    <a:pt x="2264" y="1"/>
                    <a:pt x="2036" y="1"/>
                  </a:cubicBezTo>
                  <a:cubicBezTo>
                    <a:pt x="2033" y="1"/>
                    <a:pt x="2029" y="1"/>
                    <a:pt x="2025" y="1"/>
                  </a:cubicBezTo>
                  <a:lnTo>
                    <a:pt x="426" y="1"/>
                  </a:lnTo>
                  <a:cubicBezTo>
                    <a:pt x="423" y="1"/>
                    <a:pt x="419" y="1"/>
                    <a:pt x="4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40"/>
            <p:cNvSpPr/>
            <p:nvPr/>
          </p:nvSpPr>
          <p:spPr>
            <a:xfrm>
              <a:off x="4472100" y="3115600"/>
              <a:ext cx="94025" cy="20875"/>
            </a:xfrm>
            <a:custGeom>
              <a:rect b="b" l="l" r="r" t="t"/>
              <a:pathLst>
                <a:path extrusionOk="0" h="835" w="3761">
                  <a:moveTo>
                    <a:pt x="419" y="0"/>
                  </a:moveTo>
                  <a:cubicBezTo>
                    <a:pt x="188" y="0"/>
                    <a:pt x="1" y="187"/>
                    <a:pt x="1" y="418"/>
                  </a:cubicBezTo>
                  <a:cubicBezTo>
                    <a:pt x="1" y="648"/>
                    <a:pt x="188" y="835"/>
                    <a:pt x="419" y="835"/>
                  </a:cubicBezTo>
                  <a:lnTo>
                    <a:pt x="3342" y="835"/>
                  </a:lnTo>
                  <a:cubicBezTo>
                    <a:pt x="3574" y="835"/>
                    <a:pt x="3760" y="648"/>
                    <a:pt x="3760" y="418"/>
                  </a:cubicBezTo>
                  <a:cubicBezTo>
                    <a:pt x="3760" y="187"/>
                    <a:pt x="3574" y="0"/>
                    <a:pt x="33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40"/>
            <p:cNvSpPr/>
            <p:nvPr/>
          </p:nvSpPr>
          <p:spPr>
            <a:xfrm>
              <a:off x="4583450" y="3115600"/>
              <a:ext cx="24450" cy="20925"/>
            </a:xfrm>
            <a:custGeom>
              <a:rect b="b" l="l" r="r" t="t"/>
              <a:pathLst>
                <a:path extrusionOk="0" h="837" w="978">
                  <a:moveTo>
                    <a:pt x="559" y="0"/>
                  </a:moveTo>
                  <a:cubicBezTo>
                    <a:pt x="187" y="0"/>
                    <a:pt x="1" y="450"/>
                    <a:pt x="265" y="714"/>
                  </a:cubicBezTo>
                  <a:cubicBezTo>
                    <a:pt x="350" y="799"/>
                    <a:pt x="454" y="837"/>
                    <a:pt x="557" y="837"/>
                  </a:cubicBezTo>
                  <a:cubicBezTo>
                    <a:pt x="771" y="837"/>
                    <a:pt x="977" y="670"/>
                    <a:pt x="977" y="418"/>
                  </a:cubicBezTo>
                  <a:cubicBezTo>
                    <a:pt x="977" y="187"/>
                    <a:pt x="790" y="0"/>
                    <a:pt x="5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3" name="Google Shape;293;p40"/>
          <p:cNvGrpSpPr/>
          <p:nvPr/>
        </p:nvGrpSpPr>
        <p:grpSpPr>
          <a:xfrm>
            <a:off x="1483479" y="1922139"/>
            <a:ext cx="365288" cy="429778"/>
            <a:chOff x="6073050" y="1902300"/>
            <a:chExt cx="451475" cy="534550"/>
          </a:xfrm>
        </p:grpSpPr>
        <p:sp>
          <p:nvSpPr>
            <p:cNvPr id="294" name="Google Shape;294;p40"/>
            <p:cNvSpPr/>
            <p:nvPr/>
          </p:nvSpPr>
          <p:spPr>
            <a:xfrm>
              <a:off x="6073050" y="1902300"/>
              <a:ext cx="451475" cy="534550"/>
            </a:xfrm>
            <a:custGeom>
              <a:rect b="b" l="l" r="r" t="t"/>
              <a:pathLst>
                <a:path extrusionOk="0" h="21382" w="18059">
                  <a:moveTo>
                    <a:pt x="9990" y="834"/>
                  </a:moveTo>
                  <a:cubicBezTo>
                    <a:pt x="10474" y="834"/>
                    <a:pt x="10868" y="1216"/>
                    <a:pt x="10868" y="1685"/>
                  </a:cubicBezTo>
                  <a:lnTo>
                    <a:pt x="10868" y="9126"/>
                  </a:lnTo>
                  <a:cubicBezTo>
                    <a:pt x="10868" y="9348"/>
                    <a:pt x="11044" y="9530"/>
                    <a:pt x="11267" y="9541"/>
                  </a:cubicBezTo>
                  <a:cubicBezTo>
                    <a:pt x="11272" y="9541"/>
                    <a:pt x="11278" y="9541"/>
                    <a:pt x="11284" y="9541"/>
                  </a:cubicBezTo>
                  <a:cubicBezTo>
                    <a:pt x="11499" y="9541"/>
                    <a:pt x="11681" y="9378"/>
                    <a:pt x="11701" y="9163"/>
                  </a:cubicBezTo>
                  <a:lnTo>
                    <a:pt x="12310" y="2477"/>
                  </a:lnTo>
                  <a:cubicBezTo>
                    <a:pt x="12347" y="2035"/>
                    <a:pt x="12731" y="1698"/>
                    <a:pt x="13182" y="1698"/>
                  </a:cubicBezTo>
                  <a:cubicBezTo>
                    <a:pt x="13206" y="1698"/>
                    <a:pt x="13231" y="1699"/>
                    <a:pt x="13255" y="1701"/>
                  </a:cubicBezTo>
                  <a:cubicBezTo>
                    <a:pt x="13488" y="1719"/>
                    <a:pt x="13703" y="1828"/>
                    <a:pt x="13856" y="2004"/>
                  </a:cubicBezTo>
                  <a:cubicBezTo>
                    <a:pt x="14005" y="2173"/>
                    <a:pt x="14078" y="2395"/>
                    <a:pt x="14059" y="2619"/>
                  </a:cubicBezTo>
                  <a:lnTo>
                    <a:pt x="13524" y="9088"/>
                  </a:lnTo>
                  <a:cubicBezTo>
                    <a:pt x="13506" y="9306"/>
                    <a:pt x="13660" y="9501"/>
                    <a:pt x="13876" y="9535"/>
                  </a:cubicBezTo>
                  <a:cubicBezTo>
                    <a:pt x="13898" y="9538"/>
                    <a:pt x="13919" y="9540"/>
                    <a:pt x="13940" y="9540"/>
                  </a:cubicBezTo>
                  <a:cubicBezTo>
                    <a:pt x="14133" y="9540"/>
                    <a:pt x="14304" y="9407"/>
                    <a:pt x="14347" y="9214"/>
                  </a:cubicBezTo>
                  <a:lnTo>
                    <a:pt x="15428" y="4372"/>
                  </a:lnTo>
                  <a:cubicBezTo>
                    <a:pt x="15428" y="4368"/>
                    <a:pt x="15429" y="4363"/>
                    <a:pt x="15429" y="4360"/>
                  </a:cubicBezTo>
                  <a:cubicBezTo>
                    <a:pt x="15507" y="3954"/>
                    <a:pt x="15872" y="3672"/>
                    <a:pt x="16283" y="3672"/>
                  </a:cubicBezTo>
                  <a:cubicBezTo>
                    <a:pt x="16339" y="3672"/>
                    <a:pt x="16396" y="3677"/>
                    <a:pt x="16453" y="3688"/>
                  </a:cubicBezTo>
                  <a:cubicBezTo>
                    <a:pt x="16685" y="3730"/>
                    <a:pt x="16889" y="3864"/>
                    <a:pt x="17022" y="4058"/>
                  </a:cubicBezTo>
                  <a:cubicBezTo>
                    <a:pt x="17148" y="4242"/>
                    <a:pt x="17195" y="4468"/>
                    <a:pt x="17154" y="4686"/>
                  </a:cubicBezTo>
                  <a:lnTo>
                    <a:pt x="16041" y="10469"/>
                  </a:lnTo>
                  <a:lnTo>
                    <a:pt x="16041" y="10466"/>
                  </a:lnTo>
                  <a:lnTo>
                    <a:pt x="16038" y="10481"/>
                  </a:lnTo>
                  <a:cubicBezTo>
                    <a:pt x="16032" y="10510"/>
                    <a:pt x="16029" y="10538"/>
                    <a:pt x="16029" y="10568"/>
                  </a:cubicBezTo>
                  <a:lnTo>
                    <a:pt x="16029" y="13336"/>
                  </a:lnTo>
                  <a:cubicBezTo>
                    <a:pt x="16029" y="14946"/>
                    <a:pt x="15307" y="16580"/>
                    <a:pt x="14627" y="17303"/>
                  </a:cubicBezTo>
                  <a:cubicBezTo>
                    <a:pt x="14554" y="17379"/>
                    <a:pt x="14514" y="17482"/>
                    <a:pt x="14514" y="17588"/>
                  </a:cubicBezTo>
                  <a:lnTo>
                    <a:pt x="14514" y="18723"/>
                  </a:lnTo>
                  <a:lnTo>
                    <a:pt x="6823" y="18723"/>
                  </a:lnTo>
                  <a:lnTo>
                    <a:pt x="6823" y="17870"/>
                  </a:lnTo>
                  <a:cubicBezTo>
                    <a:pt x="6823" y="17640"/>
                    <a:pt x="6637" y="17454"/>
                    <a:pt x="6405" y="17454"/>
                  </a:cubicBezTo>
                  <a:cubicBezTo>
                    <a:pt x="6384" y="17454"/>
                    <a:pt x="5863" y="17403"/>
                    <a:pt x="4137" y="15116"/>
                  </a:cubicBezTo>
                  <a:cubicBezTo>
                    <a:pt x="3264" y="13957"/>
                    <a:pt x="2507" y="12788"/>
                    <a:pt x="2435" y="12679"/>
                  </a:cubicBezTo>
                  <a:cubicBezTo>
                    <a:pt x="2335" y="12485"/>
                    <a:pt x="1477" y="10653"/>
                    <a:pt x="948" y="9520"/>
                  </a:cubicBezTo>
                  <a:cubicBezTo>
                    <a:pt x="862" y="9317"/>
                    <a:pt x="859" y="9087"/>
                    <a:pt x="941" y="8884"/>
                  </a:cubicBezTo>
                  <a:cubicBezTo>
                    <a:pt x="1027" y="8664"/>
                    <a:pt x="1198" y="8490"/>
                    <a:pt x="1414" y="8399"/>
                  </a:cubicBezTo>
                  <a:cubicBezTo>
                    <a:pt x="1530" y="8348"/>
                    <a:pt x="1652" y="8324"/>
                    <a:pt x="1770" y="8324"/>
                  </a:cubicBezTo>
                  <a:cubicBezTo>
                    <a:pt x="2106" y="8324"/>
                    <a:pt x="2423" y="8514"/>
                    <a:pt x="2561" y="8833"/>
                  </a:cubicBezTo>
                  <a:cubicBezTo>
                    <a:pt x="2565" y="8842"/>
                    <a:pt x="2571" y="8853"/>
                    <a:pt x="2576" y="8863"/>
                  </a:cubicBezTo>
                  <a:lnTo>
                    <a:pt x="4179" y="11861"/>
                  </a:lnTo>
                  <a:cubicBezTo>
                    <a:pt x="4456" y="12416"/>
                    <a:pt x="4801" y="12541"/>
                    <a:pt x="5057" y="12541"/>
                  </a:cubicBezTo>
                  <a:cubicBezTo>
                    <a:pt x="5130" y="12541"/>
                    <a:pt x="5195" y="12531"/>
                    <a:pt x="5250" y="12518"/>
                  </a:cubicBezTo>
                  <a:cubicBezTo>
                    <a:pt x="5995" y="12334"/>
                    <a:pt x="6449" y="11117"/>
                    <a:pt x="6440" y="10535"/>
                  </a:cubicBezTo>
                  <a:lnTo>
                    <a:pt x="6455" y="9251"/>
                  </a:lnTo>
                  <a:cubicBezTo>
                    <a:pt x="6455" y="9235"/>
                    <a:pt x="6453" y="9218"/>
                    <a:pt x="6452" y="9203"/>
                  </a:cubicBezTo>
                  <a:lnTo>
                    <a:pt x="5771" y="2636"/>
                  </a:lnTo>
                  <a:cubicBezTo>
                    <a:pt x="5748" y="2412"/>
                    <a:pt x="5817" y="2188"/>
                    <a:pt x="5962" y="2016"/>
                  </a:cubicBezTo>
                  <a:cubicBezTo>
                    <a:pt x="6111" y="1837"/>
                    <a:pt x="6325" y="1723"/>
                    <a:pt x="6556" y="1701"/>
                  </a:cubicBezTo>
                  <a:cubicBezTo>
                    <a:pt x="6587" y="1698"/>
                    <a:pt x="6618" y="1696"/>
                    <a:pt x="6649" y="1696"/>
                  </a:cubicBezTo>
                  <a:cubicBezTo>
                    <a:pt x="7093" y="1696"/>
                    <a:pt x="7472" y="2021"/>
                    <a:pt x="7518" y="2458"/>
                  </a:cubicBezTo>
                  <a:lnTo>
                    <a:pt x="8215" y="9172"/>
                  </a:lnTo>
                  <a:cubicBezTo>
                    <a:pt x="8237" y="9385"/>
                    <a:pt x="8417" y="9546"/>
                    <a:pt x="8629" y="9546"/>
                  </a:cubicBezTo>
                  <a:cubicBezTo>
                    <a:pt x="8636" y="9546"/>
                    <a:pt x="8643" y="9546"/>
                    <a:pt x="8649" y="9545"/>
                  </a:cubicBezTo>
                  <a:cubicBezTo>
                    <a:pt x="8870" y="9535"/>
                    <a:pt x="9045" y="9354"/>
                    <a:pt x="9046" y="9133"/>
                  </a:cubicBezTo>
                  <a:lnTo>
                    <a:pt x="9114" y="1685"/>
                  </a:lnTo>
                  <a:cubicBezTo>
                    <a:pt x="9114" y="1216"/>
                    <a:pt x="9508" y="834"/>
                    <a:pt x="9990" y="834"/>
                  </a:cubicBezTo>
                  <a:close/>
                  <a:moveTo>
                    <a:pt x="14515" y="19559"/>
                  </a:moveTo>
                  <a:lnTo>
                    <a:pt x="14515" y="20547"/>
                  </a:lnTo>
                  <a:lnTo>
                    <a:pt x="6823" y="20547"/>
                  </a:lnTo>
                  <a:lnTo>
                    <a:pt x="6823" y="19559"/>
                  </a:lnTo>
                  <a:close/>
                  <a:moveTo>
                    <a:pt x="9992" y="0"/>
                  </a:moveTo>
                  <a:cubicBezTo>
                    <a:pt x="9046" y="0"/>
                    <a:pt x="8278" y="756"/>
                    <a:pt x="8278" y="1682"/>
                  </a:cubicBezTo>
                  <a:lnTo>
                    <a:pt x="8275" y="2027"/>
                  </a:lnTo>
                  <a:cubicBezTo>
                    <a:pt x="8050" y="1340"/>
                    <a:pt x="7394" y="862"/>
                    <a:pt x="6649" y="862"/>
                  </a:cubicBezTo>
                  <a:cubicBezTo>
                    <a:pt x="6590" y="862"/>
                    <a:pt x="6531" y="865"/>
                    <a:pt x="6471" y="871"/>
                  </a:cubicBezTo>
                  <a:cubicBezTo>
                    <a:pt x="6022" y="916"/>
                    <a:pt x="5608" y="1135"/>
                    <a:pt x="5320" y="1483"/>
                  </a:cubicBezTo>
                  <a:cubicBezTo>
                    <a:pt x="5030" y="1828"/>
                    <a:pt x="4893" y="2276"/>
                    <a:pt x="4941" y="2724"/>
                  </a:cubicBezTo>
                  <a:lnTo>
                    <a:pt x="5620" y="9266"/>
                  </a:lnTo>
                  <a:lnTo>
                    <a:pt x="5607" y="10532"/>
                  </a:lnTo>
                  <a:lnTo>
                    <a:pt x="5607" y="10546"/>
                  </a:lnTo>
                  <a:cubicBezTo>
                    <a:pt x="5610" y="10690"/>
                    <a:pt x="5538" y="10985"/>
                    <a:pt x="5396" y="11268"/>
                  </a:cubicBezTo>
                  <a:cubicBezTo>
                    <a:pt x="5262" y="11535"/>
                    <a:pt x="5132" y="11664"/>
                    <a:pt x="5071" y="11698"/>
                  </a:cubicBezTo>
                  <a:cubicBezTo>
                    <a:pt x="5042" y="11673"/>
                    <a:pt x="4988" y="11610"/>
                    <a:pt x="4926" y="11483"/>
                  </a:cubicBezTo>
                  <a:cubicBezTo>
                    <a:pt x="4924" y="11480"/>
                    <a:pt x="4921" y="11476"/>
                    <a:pt x="4920" y="11471"/>
                  </a:cubicBezTo>
                  <a:lnTo>
                    <a:pt x="3321" y="8482"/>
                  </a:lnTo>
                  <a:cubicBezTo>
                    <a:pt x="3042" y="7861"/>
                    <a:pt x="2422" y="7490"/>
                    <a:pt x="1769" y="7490"/>
                  </a:cubicBezTo>
                  <a:cubicBezTo>
                    <a:pt x="1541" y="7490"/>
                    <a:pt x="1309" y="7535"/>
                    <a:pt x="1086" y="7631"/>
                  </a:cubicBezTo>
                  <a:cubicBezTo>
                    <a:pt x="665" y="7810"/>
                    <a:pt x="333" y="8151"/>
                    <a:pt x="166" y="8576"/>
                  </a:cubicBezTo>
                  <a:cubicBezTo>
                    <a:pt x="0" y="8988"/>
                    <a:pt x="8" y="9450"/>
                    <a:pt x="185" y="9857"/>
                  </a:cubicBezTo>
                  <a:lnTo>
                    <a:pt x="190" y="9866"/>
                  </a:lnTo>
                  <a:cubicBezTo>
                    <a:pt x="1368" y="12391"/>
                    <a:pt x="1637" y="12958"/>
                    <a:pt x="1732" y="13120"/>
                  </a:cubicBezTo>
                  <a:lnTo>
                    <a:pt x="1729" y="13123"/>
                  </a:lnTo>
                  <a:cubicBezTo>
                    <a:pt x="1737" y="13135"/>
                    <a:pt x="2546" y="14393"/>
                    <a:pt x="3485" y="15635"/>
                  </a:cubicBezTo>
                  <a:cubicBezTo>
                    <a:pt x="4788" y="17361"/>
                    <a:pt x="5521" y="17982"/>
                    <a:pt x="5989" y="18191"/>
                  </a:cubicBezTo>
                  <a:lnTo>
                    <a:pt x="5989" y="20964"/>
                  </a:lnTo>
                  <a:cubicBezTo>
                    <a:pt x="5989" y="21195"/>
                    <a:pt x="6175" y="21382"/>
                    <a:pt x="6407" y="21382"/>
                  </a:cubicBezTo>
                  <a:lnTo>
                    <a:pt x="14933" y="21382"/>
                  </a:lnTo>
                  <a:cubicBezTo>
                    <a:pt x="15163" y="21382"/>
                    <a:pt x="15350" y="21195"/>
                    <a:pt x="15350" y="20964"/>
                  </a:cubicBezTo>
                  <a:lnTo>
                    <a:pt x="15350" y="17748"/>
                  </a:lnTo>
                  <a:cubicBezTo>
                    <a:pt x="16120" y="16843"/>
                    <a:pt x="16865" y="15093"/>
                    <a:pt x="16865" y="13335"/>
                  </a:cubicBezTo>
                  <a:lnTo>
                    <a:pt x="16865" y="10610"/>
                  </a:lnTo>
                  <a:lnTo>
                    <a:pt x="17973" y="4844"/>
                  </a:lnTo>
                  <a:cubicBezTo>
                    <a:pt x="18058" y="4408"/>
                    <a:pt x="17964" y="3955"/>
                    <a:pt x="17713" y="3590"/>
                  </a:cubicBezTo>
                  <a:cubicBezTo>
                    <a:pt x="17391" y="3118"/>
                    <a:pt x="16858" y="2837"/>
                    <a:pt x="16290" y="2837"/>
                  </a:cubicBezTo>
                  <a:cubicBezTo>
                    <a:pt x="16274" y="2837"/>
                    <a:pt x="16258" y="2837"/>
                    <a:pt x="16241" y="2837"/>
                  </a:cubicBezTo>
                  <a:cubicBezTo>
                    <a:pt x="15655" y="2854"/>
                    <a:pt x="15116" y="3166"/>
                    <a:pt x="14811" y="3667"/>
                  </a:cubicBezTo>
                  <a:lnTo>
                    <a:pt x="14893" y="2691"/>
                  </a:lnTo>
                  <a:cubicBezTo>
                    <a:pt x="14930" y="2243"/>
                    <a:pt x="14784" y="1798"/>
                    <a:pt x="14489" y="1459"/>
                  </a:cubicBezTo>
                  <a:cubicBezTo>
                    <a:pt x="14140" y="1059"/>
                    <a:pt x="13662" y="865"/>
                    <a:pt x="13186" y="865"/>
                  </a:cubicBezTo>
                  <a:cubicBezTo>
                    <a:pt x="12609" y="865"/>
                    <a:pt x="12035" y="1150"/>
                    <a:pt x="11704" y="1701"/>
                  </a:cubicBezTo>
                  <a:lnTo>
                    <a:pt x="11704" y="1685"/>
                  </a:lnTo>
                  <a:cubicBezTo>
                    <a:pt x="11704" y="756"/>
                    <a:pt x="10935" y="0"/>
                    <a:pt x="99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40"/>
            <p:cNvSpPr/>
            <p:nvPr/>
          </p:nvSpPr>
          <p:spPr>
            <a:xfrm>
              <a:off x="6286550" y="2207850"/>
              <a:ext cx="119725" cy="64750"/>
            </a:xfrm>
            <a:custGeom>
              <a:rect b="b" l="l" r="r" t="t"/>
              <a:pathLst>
                <a:path extrusionOk="0" h="2590" w="4789">
                  <a:moveTo>
                    <a:pt x="3517" y="835"/>
                  </a:moveTo>
                  <a:cubicBezTo>
                    <a:pt x="3770" y="835"/>
                    <a:pt x="3978" y="1041"/>
                    <a:pt x="3978" y="1295"/>
                  </a:cubicBezTo>
                  <a:cubicBezTo>
                    <a:pt x="3978" y="1549"/>
                    <a:pt x="3770" y="1755"/>
                    <a:pt x="3517" y="1755"/>
                  </a:cubicBezTo>
                  <a:cubicBezTo>
                    <a:pt x="3514" y="1755"/>
                    <a:pt x="3512" y="1755"/>
                    <a:pt x="3509" y="1755"/>
                  </a:cubicBezTo>
                  <a:lnTo>
                    <a:pt x="1280" y="1755"/>
                  </a:lnTo>
                  <a:cubicBezTo>
                    <a:pt x="1277" y="1755"/>
                    <a:pt x="1274" y="1755"/>
                    <a:pt x="1272" y="1755"/>
                  </a:cubicBezTo>
                  <a:cubicBezTo>
                    <a:pt x="1017" y="1755"/>
                    <a:pt x="811" y="1549"/>
                    <a:pt x="811" y="1295"/>
                  </a:cubicBezTo>
                  <a:cubicBezTo>
                    <a:pt x="811" y="1041"/>
                    <a:pt x="1017" y="835"/>
                    <a:pt x="1272" y="835"/>
                  </a:cubicBezTo>
                  <a:cubicBezTo>
                    <a:pt x="1274" y="835"/>
                    <a:pt x="1277" y="835"/>
                    <a:pt x="1280" y="835"/>
                  </a:cubicBezTo>
                  <a:lnTo>
                    <a:pt x="3509" y="835"/>
                  </a:lnTo>
                  <a:cubicBezTo>
                    <a:pt x="3512" y="835"/>
                    <a:pt x="3514" y="835"/>
                    <a:pt x="3517" y="835"/>
                  </a:cubicBezTo>
                  <a:close/>
                  <a:moveTo>
                    <a:pt x="1280" y="0"/>
                  </a:moveTo>
                  <a:cubicBezTo>
                    <a:pt x="571" y="8"/>
                    <a:pt x="0" y="586"/>
                    <a:pt x="0" y="1295"/>
                  </a:cubicBezTo>
                  <a:cubicBezTo>
                    <a:pt x="0" y="2004"/>
                    <a:pt x="571" y="2580"/>
                    <a:pt x="1280" y="2589"/>
                  </a:cubicBezTo>
                  <a:lnTo>
                    <a:pt x="3509" y="2589"/>
                  </a:lnTo>
                  <a:cubicBezTo>
                    <a:pt x="4218" y="2580"/>
                    <a:pt x="4788" y="2004"/>
                    <a:pt x="4788" y="1295"/>
                  </a:cubicBezTo>
                  <a:cubicBezTo>
                    <a:pt x="4788" y="586"/>
                    <a:pt x="4218" y="8"/>
                    <a:pt x="35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40"/>
            <p:cNvSpPr/>
            <p:nvPr/>
          </p:nvSpPr>
          <p:spPr>
            <a:xfrm>
              <a:off x="6291775" y="2298650"/>
              <a:ext cx="20875" cy="20925"/>
            </a:xfrm>
            <a:custGeom>
              <a:rect b="b" l="l" r="r" t="t"/>
              <a:pathLst>
                <a:path extrusionOk="0" h="837" w="835">
                  <a:moveTo>
                    <a:pt x="418" y="1"/>
                  </a:moveTo>
                  <a:cubicBezTo>
                    <a:pt x="187" y="1"/>
                    <a:pt x="0" y="189"/>
                    <a:pt x="0" y="419"/>
                  </a:cubicBezTo>
                  <a:cubicBezTo>
                    <a:pt x="0" y="650"/>
                    <a:pt x="187" y="837"/>
                    <a:pt x="418" y="837"/>
                  </a:cubicBezTo>
                  <a:cubicBezTo>
                    <a:pt x="648" y="837"/>
                    <a:pt x="835" y="650"/>
                    <a:pt x="835" y="419"/>
                  </a:cubicBezTo>
                  <a:cubicBezTo>
                    <a:pt x="835" y="189"/>
                    <a:pt x="648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40"/>
            <p:cNvSpPr/>
            <p:nvPr/>
          </p:nvSpPr>
          <p:spPr>
            <a:xfrm>
              <a:off x="6333550" y="2298650"/>
              <a:ext cx="20875" cy="20925"/>
            </a:xfrm>
            <a:custGeom>
              <a:rect b="b" l="l" r="r" t="t"/>
              <a:pathLst>
                <a:path extrusionOk="0" h="837" w="835">
                  <a:moveTo>
                    <a:pt x="417" y="1"/>
                  </a:moveTo>
                  <a:cubicBezTo>
                    <a:pt x="187" y="1"/>
                    <a:pt x="0" y="189"/>
                    <a:pt x="0" y="419"/>
                  </a:cubicBezTo>
                  <a:cubicBezTo>
                    <a:pt x="0" y="650"/>
                    <a:pt x="187" y="837"/>
                    <a:pt x="417" y="837"/>
                  </a:cubicBezTo>
                  <a:cubicBezTo>
                    <a:pt x="648" y="837"/>
                    <a:pt x="835" y="650"/>
                    <a:pt x="835" y="419"/>
                  </a:cubicBezTo>
                  <a:cubicBezTo>
                    <a:pt x="835" y="189"/>
                    <a:pt x="648" y="1"/>
                    <a:pt x="4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40"/>
            <p:cNvSpPr/>
            <p:nvPr/>
          </p:nvSpPr>
          <p:spPr>
            <a:xfrm>
              <a:off x="6375300" y="2298650"/>
              <a:ext cx="20900" cy="20925"/>
            </a:xfrm>
            <a:custGeom>
              <a:rect b="b" l="l" r="r" t="t"/>
              <a:pathLst>
                <a:path extrusionOk="0" h="837" w="836">
                  <a:moveTo>
                    <a:pt x="417" y="1"/>
                  </a:moveTo>
                  <a:cubicBezTo>
                    <a:pt x="187" y="1"/>
                    <a:pt x="1" y="189"/>
                    <a:pt x="1" y="419"/>
                  </a:cubicBezTo>
                  <a:cubicBezTo>
                    <a:pt x="1" y="650"/>
                    <a:pt x="187" y="837"/>
                    <a:pt x="417" y="837"/>
                  </a:cubicBezTo>
                  <a:cubicBezTo>
                    <a:pt x="649" y="837"/>
                    <a:pt x="835" y="650"/>
                    <a:pt x="835" y="419"/>
                  </a:cubicBezTo>
                  <a:cubicBezTo>
                    <a:pt x="835" y="189"/>
                    <a:pt x="649" y="1"/>
                    <a:pt x="4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40"/>
            <p:cNvSpPr/>
            <p:nvPr/>
          </p:nvSpPr>
          <p:spPr>
            <a:xfrm>
              <a:off x="6414975" y="2291375"/>
              <a:ext cx="20900" cy="20900"/>
            </a:xfrm>
            <a:custGeom>
              <a:rect b="b" l="l" r="r" t="t"/>
              <a:pathLst>
                <a:path extrusionOk="0" h="836" w="836">
                  <a:moveTo>
                    <a:pt x="417" y="1"/>
                  </a:moveTo>
                  <a:cubicBezTo>
                    <a:pt x="187" y="1"/>
                    <a:pt x="1" y="187"/>
                    <a:pt x="1" y="417"/>
                  </a:cubicBezTo>
                  <a:cubicBezTo>
                    <a:pt x="1" y="649"/>
                    <a:pt x="187" y="835"/>
                    <a:pt x="417" y="835"/>
                  </a:cubicBezTo>
                  <a:cubicBezTo>
                    <a:pt x="649" y="835"/>
                    <a:pt x="835" y="649"/>
                    <a:pt x="835" y="417"/>
                  </a:cubicBezTo>
                  <a:cubicBezTo>
                    <a:pt x="835" y="187"/>
                    <a:pt x="649" y="1"/>
                    <a:pt x="4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40"/>
            <p:cNvSpPr/>
            <p:nvPr/>
          </p:nvSpPr>
          <p:spPr>
            <a:xfrm>
              <a:off x="6426250" y="2250800"/>
              <a:ext cx="20925" cy="20925"/>
            </a:xfrm>
            <a:custGeom>
              <a:rect b="b" l="l" r="r" t="t"/>
              <a:pathLst>
                <a:path extrusionOk="0" h="837" w="837">
                  <a:moveTo>
                    <a:pt x="419" y="1"/>
                  </a:moveTo>
                  <a:cubicBezTo>
                    <a:pt x="189" y="1"/>
                    <a:pt x="1" y="187"/>
                    <a:pt x="1" y="419"/>
                  </a:cubicBezTo>
                  <a:cubicBezTo>
                    <a:pt x="1" y="649"/>
                    <a:pt x="189" y="837"/>
                    <a:pt x="419" y="837"/>
                  </a:cubicBezTo>
                  <a:cubicBezTo>
                    <a:pt x="650" y="837"/>
                    <a:pt x="837" y="649"/>
                    <a:pt x="837" y="419"/>
                  </a:cubicBezTo>
                  <a:cubicBezTo>
                    <a:pt x="837" y="187"/>
                    <a:pt x="650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40"/>
            <p:cNvSpPr/>
            <p:nvPr/>
          </p:nvSpPr>
          <p:spPr>
            <a:xfrm>
              <a:off x="6428000" y="2205225"/>
              <a:ext cx="20925" cy="20900"/>
            </a:xfrm>
            <a:custGeom>
              <a:rect b="b" l="l" r="r" t="t"/>
              <a:pathLst>
                <a:path extrusionOk="0" h="836" w="837">
                  <a:moveTo>
                    <a:pt x="419" y="1"/>
                  </a:moveTo>
                  <a:cubicBezTo>
                    <a:pt x="188" y="1"/>
                    <a:pt x="1" y="187"/>
                    <a:pt x="1" y="419"/>
                  </a:cubicBezTo>
                  <a:cubicBezTo>
                    <a:pt x="1" y="649"/>
                    <a:pt x="188" y="835"/>
                    <a:pt x="419" y="835"/>
                  </a:cubicBezTo>
                  <a:cubicBezTo>
                    <a:pt x="650" y="835"/>
                    <a:pt x="837" y="649"/>
                    <a:pt x="837" y="419"/>
                  </a:cubicBezTo>
                  <a:cubicBezTo>
                    <a:pt x="837" y="187"/>
                    <a:pt x="650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40"/>
            <p:cNvSpPr/>
            <p:nvPr/>
          </p:nvSpPr>
          <p:spPr>
            <a:xfrm>
              <a:off x="6431675" y="2167650"/>
              <a:ext cx="20925" cy="20875"/>
            </a:xfrm>
            <a:custGeom>
              <a:rect b="b" l="l" r="r" t="t"/>
              <a:pathLst>
                <a:path extrusionOk="0" h="835" w="837">
                  <a:moveTo>
                    <a:pt x="418" y="0"/>
                  </a:moveTo>
                  <a:cubicBezTo>
                    <a:pt x="187" y="0"/>
                    <a:pt x="0" y="187"/>
                    <a:pt x="0" y="418"/>
                  </a:cubicBezTo>
                  <a:cubicBezTo>
                    <a:pt x="0" y="648"/>
                    <a:pt x="187" y="835"/>
                    <a:pt x="418" y="835"/>
                  </a:cubicBezTo>
                  <a:cubicBezTo>
                    <a:pt x="648" y="835"/>
                    <a:pt x="836" y="648"/>
                    <a:pt x="836" y="418"/>
                  </a:cubicBezTo>
                  <a:cubicBezTo>
                    <a:pt x="836" y="187"/>
                    <a:pt x="648" y="0"/>
                    <a:pt x="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40"/>
            <p:cNvSpPr/>
            <p:nvPr/>
          </p:nvSpPr>
          <p:spPr>
            <a:xfrm>
              <a:off x="6387800" y="2167650"/>
              <a:ext cx="20950" cy="20875"/>
            </a:xfrm>
            <a:custGeom>
              <a:rect b="b" l="l" r="r" t="t"/>
              <a:pathLst>
                <a:path extrusionOk="0" h="835" w="838">
                  <a:moveTo>
                    <a:pt x="419" y="0"/>
                  </a:moveTo>
                  <a:cubicBezTo>
                    <a:pt x="189" y="0"/>
                    <a:pt x="1" y="187"/>
                    <a:pt x="1" y="418"/>
                  </a:cubicBezTo>
                  <a:cubicBezTo>
                    <a:pt x="1" y="648"/>
                    <a:pt x="189" y="835"/>
                    <a:pt x="419" y="835"/>
                  </a:cubicBezTo>
                  <a:cubicBezTo>
                    <a:pt x="650" y="835"/>
                    <a:pt x="837" y="648"/>
                    <a:pt x="837" y="418"/>
                  </a:cubicBezTo>
                  <a:cubicBezTo>
                    <a:pt x="837" y="187"/>
                    <a:pt x="650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40"/>
            <p:cNvSpPr/>
            <p:nvPr/>
          </p:nvSpPr>
          <p:spPr>
            <a:xfrm>
              <a:off x="6345000" y="2166600"/>
              <a:ext cx="20925" cy="20925"/>
            </a:xfrm>
            <a:custGeom>
              <a:rect b="b" l="l" r="r" t="t"/>
              <a:pathLst>
                <a:path extrusionOk="0" h="837" w="837">
                  <a:moveTo>
                    <a:pt x="418" y="1"/>
                  </a:moveTo>
                  <a:cubicBezTo>
                    <a:pt x="189" y="1"/>
                    <a:pt x="0" y="187"/>
                    <a:pt x="0" y="419"/>
                  </a:cubicBezTo>
                  <a:cubicBezTo>
                    <a:pt x="0" y="648"/>
                    <a:pt x="189" y="837"/>
                    <a:pt x="418" y="837"/>
                  </a:cubicBezTo>
                  <a:cubicBezTo>
                    <a:pt x="650" y="837"/>
                    <a:pt x="837" y="648"/>
                    <a:pt x="837" y="419"/>
                  </a:cubicBezTo>
                  <a:cubicBezTo>
                    <a:pt x="837" y="187"/>
                    <a:pt x="650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40"/>
            <p:cNvSpPr/>
            <p:nvPr/>
          </p:nvSpPr>
          <p:spPr>
            <a:xfrm>
              <a:off x="6302225" y="2166600"/>
              <a:ext cx="20900" cy="20925"/>
            </a:xfrm>
            <a:custGeom>
              <a:rect b="b" l="l" r="r" t="t"/>
              <a:pathLst>
                <a:path extrusionOk="0" h="837" w="836">
                  <a:moveTo>
                    <a:pt x="417" y="1"/>
                  </a:moveTo>
                  <a:cubicBezTo>
                    <a:pt x="187" y="1"/>
                    <a:pt x="0" y="187"/>
                    <a:pt x="0" y="419"/>
                  </a:cubicBezTo>
                  <a:cubicBezTo>
                    <a:pt x="0" y="648"/>
                    <a:pt x="187" y="837"/>
                    <a:pt x="417" y="837"/>
                  </a:cubicBezTo>
                  <a:cubicBezTo>
                    <a:pt x="648" y="837"/>
                    <a:pt x="835" y="648"/>
                    <a:pt x="835" y="419"/>
                  </a:cubicBezTo>
                  <a:cubicBezTo>
                    <a:pt x="835" y="187"/>
                    <a:pt x="648" y="1"/>
                    <a:pt x="4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40"/>
            <p:cNvSpPr/>
            <p:nvPr/>
          </p:nvSpPr>
          <p:spPr>
            <a:xfrm>
              <a:off x="6258175" y="2167650"/>
              <a:ext cx="20925" cy="20875"/>
            </a:xfrm>
            <a:custGeom>
              <a:rect b="b" l="l" r="r" t="t"/>
              <a:pathLst>
                <a:path extrusionOk="0" h="835" w="837">
                  <a:moveTo>
                    <a:pt x="419" y="0"/>
                  </a:moveTo>
                  <a:cubicBezTo>
                    <a:pt x="189" y="0"/>
                    <a:pt x="1" y="187"/>
                    <a:pt x="1" y="418"/>
                  </a:cubicBezTo>
                  <a:cubicBezTo>
                    <a:pt x="1" y="648"/>
                    <a:pt x="189" y="835"/>
                    <a:pt x="419" y="835"/>
                  </a:cubicBezTo>
                  <a:cubicBezTo>
                    <a:pt x="650" y="835"/>
                    <a:pt x="837" y="648"/>
                    <a:pt x="837" y="418"/>
                  </a:cubicBezTo>
                  <a:cubicBezTo>
                    <a:pt x="837" y="187"/>
                    <a:pt x="650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40"/>
            <p:cNvSpPr/>
            <p:nvPr/>
          </p:nvSpPr>
          <p:spPr>
            <a:xfrm>
              <a:off x="6247250" y="2208900"/>
              <a:ext cx="20875" cy="20875"/>
            </a:xfrm>
            <a:custGeom>
              <a:rect b="b" l="l" r="r" t="t"/>
              <a:pathLst>
                <a:path extrusionOk="0" h="835" w="835">
                  <a:moveTo>
                    <a:pt x="417" y="0"/>
                  </a:moveTo>
                  <a:cubicBezTo>
                    <a:pt x="187" y="0"/>
                    <a:pt x="0" y="187"/>
                    <a:pt x="0" y="418"/>
                  </a:cubicBezTo>
                  <a:cubicBezTo>
                    <a:pt x="0" y="648"/>
                    <a:pt x="187" y="835"/>
                    <a:pt x="417" y="835"/>
                  </a:cubicBezTo>
                  <a:cubicBezTo>
                    <a:pt x="648" y="835"/>
                    <a:pt x="835" y="648"/>
                    <a:pt x="835" y="418"/>
                  </a:cubicBezTo>
                  <a:cubicBezTo>
                    <a:pt x="835" y="187"/>
                    <a:pt x="648" y="0"/>
                    <a:pt x="4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40"/>
            <p:cNvSpPr/>
            <p:nvPr/>
          </p:nvSpPr>
          <p:spPr>
            <a:xfrm>
              <a:off x="6247250" y="2250650"/>
              <a:ext cx="20875" cy="20900"/>
            </a:xfrm>
            <a:custGeom>
              <a:rect b="b" l="l" r="r" t="t"/>
              <a:pathLst>
                <a:path extrusionOk="0" h="836" w="835">
                  <a:moveTo>
                    <a:pt x="417" y="1"/>
                  </a:moveTo>
                  <a:cubicBezTo>
                    <a:pt x="187" y="1"/>
                    <a:pt x="0" y="187"/>
                    <a:pt x="0" y="419"/>
                  </a:cubicBezTo>
                  <a:cubicBezTo>
                    <a:pt x="0" y="649"/>
                    <a:pt x="187" y="835"/>
                    <a:pt x="417" y="835"/>
                  </a:cubicBezTo>
                  <a:cubicBezTo>
                    <a:pt x="648" y="835"/>
                    <a:pt x="835" y="649"/>
                    <a:pt x="835" y="419"/>
                  </a:cubicBezTo>
                  <a:cubicBezTo>
                    <a:pt x="835" y="187"/>
                    <a:pt x="648" y="1"/>
                    <a:pt x="4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40"/>
            <p:cNvSpPr/>
            <p:nvPr/>
          </p:nvSpPr>
          <p:spPr>
            <a:xfrm>
              <a:off x="6202850" y="2250650"/>
              <a:ext cx="20900" cy="20900"/>
            </a:xfrm>
            <a:custGeom>
              <a:rect b="b" l="l" r="r" t="t"/>
              <a:pathLst>
                <a:path extrusionOk="0" h="836" w="836">
                  <a:moveTo>
                    <a:pt x="419" y="1"/>
                  </a:moveTo>
                  <a:cubicBezTo>
                    <a:pt x="188" y="1"/>
                    <a:pt x="1" y="187"/>
                    <a:pt x="1" y="419"/>
                  </a:cubicBezTo>
                  <a:cubicBezTo>
                    <a:pt x="1" y="649"/>
                    <a:pt x="188" y="835"/>
                    <a:pt x="419" y="835"/>
                  </a:cubicBezTo>
                  <a:cubicBezTo>
                    <a:pt x="649" y="835"/>
                    <a:pt x="836" y="649"/>
                    <a:pt x="836" y="419"/>
                  </a:cubicBezTo>
                  <a:cubicBezTo>
                    <a:pt x="836" y="187"/>
                    <a:pt x="649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40"/>
            <p:cNvSpPr/>
            <p:nvPr/>
          </p:nvSpPr>
          <p:spPr>
            <a:xfrm>
              <a:off x="6248950" y="2297650"/>
              <a:ext cx="20925" cy="20900"/>
            </a:xfrm>
            <a:custGeom>
              <a:rect b="b" l="l" r="r" t="t"/>
              <a:pathLst>
                <a:path extrusionOk="0" h="836" w="837">
                  <a:moveTo>
                    <a:pt x="419" y="0"/>
                  </a:moveTo>
                  <a:cubicBezTo>
                    <a:pt x="189" y="0"/>
                    <a:pt x="1" y="187"/>
                    <a:pt x="1" y="417"/>
                  </a:cubicBezTo>
                  <a:cubicBezTo>
                    <a:pt x="1" y="648"/>
                    <a:pt x="189" y="835"/>
                    <a:pt x="419" y="835"/>
                  </a:cubicBezTo>
                  <a:cubicBezTo>
                    <a:pt x="650" y="835"/>
                    <a:pt x="837" y="648"/>
                    <a:pt x="837" y="417"/>
                  </a:cubicBezTo>
                  <a:cubicBezTo>
                    <a:pt x="837" y="187"/>
                    <a:pt x="650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8325"/>
            <a:ext cx="8839201" cy="272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2"/>
          <p:cNvSpPr txBox="1"/>
          <p:nvPr>
            <p:ph idx="2" type="title"/>
          </p:nvPr>
        </p:nvSpPr>
        <p:spPr>
          <a:xfrm>
            <a:off x="729200" y="445025"/>
            <a:ext cx="810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Criterios de Corte</a:t>
            </a:r>
            <a:endParaRPr/>
          </a:p>
        </p:txBody>
      </p:sp>
      <p:sp>
        <p:nvSpPr>
          <p:cNvPr id="321" name="Google Shape;321;p42"/>
          <p:cNvSpPr txBox="1"/>
          <p:nvPr>
            <p:ph type="title"/>
          </p:nvPr>
        </p:nvSpPr>
        <p:spPr>
          <a:xfrm>
            <a:off x="1757725" y="1644325"/>
            <a:ext cx="2320200" cy="4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Tiempo</a:t>
            </a:r>
            <a:endParaRPr/>
          </a:p>
        </p:txBody>
      </p:sp>
      <p:sp>
        <p:nvSpPr>
          <p:cNvPr id="322" name="Google Shape;322;p42"/>
          <p:cNvSpPr txBox="1"/>
          <p:nvPr>
            <p:ph idx="1" type="subTitle"/>
          </p:nvPr>
        </p:nvSpPr>
        <p:spPr>
          <a:xfrm>
            <a:off x="1757725" y="1945175"/>
            <a:ext cx="2397000" cy="6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2"/>
          <p:cNvSpPr txBox="1"/>
          <p:nvPr>
            <p:ph idx="3" type="title"/>
          </p:nvPr>
        </p:nvSpPr>
        <p:spPr>
          <a:xfrm>
            <a:off x="1766750" y="2838175"/>
            <a:ext cx="2320200" cy="4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Solución Aceptable</a:t>
            </a:r>
            <a:endParaRPr/>
          </a:p>
        </p:txBody>
      </p:sp>
      <p:sp>
        <p:nvSpPr>
          <p:cNvPr id="324" name="Google Shape;324;p42"/>
          <p:cNvSpPr txBox="1"/>
          <p:nvPr>
            <p:ph idx="4" type="subTitle"/>
          </p:nvPr>
        </p:nvSpPr>
        <p:spPr>
          <a:xfrm>
            <a:off x="1766750" y="3139025"/>
            <a:ext cx="2397000" cy="6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 el mínimo fitness supere K.</a:t>
            </a:r>
            <a:endParaRPr/>
          </a:p>
        </p:txBody>
      </p:sp>
      <p:sp>
        <p:nvSpPr>
          <p:cNvPr id="325" name="Google Shape;325;p42"/>
          <p:cNvSpPr txBox="1"/>
          <p:nvPr>
            <p:ph idx="5" type="title"/>
          </p:nvPr>
        </p:nvSpPr>
        <p:spPr>
          <a:xfrm>
            <a:off x="5765475" y="1644325"/>
            <a:ext cx="2320200" cy="4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Generaciones</a:t>
            </a:r>
            <a:endParaRPr/>
          </a:p>
        </p:txBody>
      </p:sp>
      <p:sp>
        <p:nvSpPr>
          <p:cNvPr id="326" name="Google Shape;326;p42"/>
          <p:cNvSpPr txBox="1"/>
          <p:nvPr>
            <p:ph idx="6" type="subTitle"/>
          </p:nvPr>
        </p:nvSpPr>
        <p:spPr>
          <a:xfrm>
            <a:off x="5765475" y="1945175"/>
            <a:ext cx="2397000" cy="6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2"/>
          <p:cNvSpPr txBox="1"/>
          <p:nvPr>
            <p:ph idx="7" type="title"/>
          </p:nvPr>
        </p:nvSpPr>
        <p:spPr>
          <a:xfrm>
            <a:off x="5774500" y="2838175"/>
            <a:ext cx="2320200" cy="4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Estructura</a:t>
            </a:r>
            <a:endParaRPr/>
          </a:p>
        </p:txBody>
      </p:sp>
      <p:sp>
        <p:nvSpPr>
          <p:cNvPr id="328" name="Google Shape;328;p42"/>
          <p:cNvSpPr txBox="1"/>
          <p:nvPr>
            <p:ph idx="8" type="subTitle"/>
          </p:nvPr>
        </p:nvSpPr>
        <p:spPr>
          <a:xfrm>
            <a:off x="5774500" y="3139025"/>
            <a:ext cx="2397000" cy="6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Una parte relevante(P) de la población no cambia en una cantidad de generaciones(N)</a:t>
            </a:r>
            <a:endParaRPr/>
          </a:p>
        </p:txBody>
      </p:sp>
      <p:grpSp>
        <p:nvGrpSpPr>
          <p:cNvPr id="329" name="Google Shape;329;p42"/>
          <p:cNvGrpSpPr/>
          <p:nvPr/>
        </p:nvGrpSpPr>
        <p:grpSpPr>
          <a:xfrm>
            <a:off x="5121163" y="1745336"/>
            <a:ext cx="530362" cy="530362"/>
            <a:chOff x="4891198" y="2925108"/>
            <a:chExt cx="334634" cy="334634"/>
          </a:xfrm>
        </p:grpSpPr>
        <p:sp>
          <p:nvSpPr>
            <p:cNvPr id="330" name="Google Shape;330;p42"/>
            <p:cNvSpPr/>
            <p:nvPr/>
          </p:nvSpPr>
          <p:spPr>
            <a:xfrm>
              <a:off x="5001830" y="2925108"/>
              <a:ext cx="113338" cy="150831"/>
            </a:xfrm>
            <a:custGeom>
              <a:rect b="b" l="l" r="r" t="t"/>
              <a:pathLst>
                <a:path extrusionOk="0" h="4739" w="3561">
                  <a:moveTo>
                    <a:pt x="1822" y="333"/>
                  </a:moveTo>
                  <a:cubicBezTo>
                    <a:pt x="2251" y="333"/>
                    <a:pt x="2596" y="691"/>
                    <a:pt x="2596" y="1107"/>
                  </a:cubicBezTo>
                  <a:lnTo>
                    <a:pt x="2596" y="1214"/>
                  </a:lnTo>
                  <a:lnTo>
                    <a:pt x="2573" y="1214"/>
                  </a:lnTo>
                  <a:cubicBezTo>
                    <a:pt x="2358" y="1155"/>
                    <a:pt x="2275" y="857"/>
                    <a:pt x="2263" y="857"/>
                  </a:cubicBezTo>
                  <a:cubicBezTo>
                    <a:pt x="2251" y="798"/>
                    <a:pt x="2203" y="738"/>
                    <a:pt x="2132" y="738"/>
                  </a:cubicBezTo>
                  <a:cubicBezTo>
                    <a:pt x="2119" y="733"/>
                    <a:pt x="2105" y="731"/>
                    <a:pt x="2092" y="731"/>
                  </a:cubicBezTo>
                  <a:cubicBezTo>
                    <a:pt x="2043" y="731"/>
                    <a:pt x="1993" y="761"/>
                    <a:pt x="1965" y="798"/>
                  </a:cubicBezTo>
                  <a:cubicBezTo>
                    <a:pt x="1668" y="1214"/>
                    <a:pt x="1001" y="1214"/>
                    <a:pt x="1001" y="1214"/>
                  </a:cubicBezTo>
                  <a:lnTo>
                    <a:pt x="953" y="1214"/>
                  </a:lnTo>
                  <a:lnTo>
                    <a:pt x="965" y="1107"/>
                  </a:lnTo>
                  <a:cubicBezTo>
                    <a:pt x="965" y="679"/>
                    <a:pt x="1322" y="333"/>
                    <a:pt x="1739" y="333"/>
                  </a:cubicBezTo>
                  <a:close/>
                  <a:moveTo>
                    <a:pt x="2739" y="1655"/>
                  </a:moveTo>
                  <a:cubicBezTo>
                    <a:pt x="2775" y="1691"/>
                    <a:pt x="2775" y="1715"/>
                    <a:pt x="2775" y="1750"/>
                  </a:cubicBezTo>
                  <a:cubicBezTo>
                    <a:pt x="2775" y="1786"/>
                    <a:pt x="2751" y="1834"/>
                    <a:pt x="2703" y="1845"/>
                  </a:cubicBezTo>
                  <a:lnTo>
                    <a:pt x="2703" y="1655"/>
                  </a:lnTo>
                  <a:close/>
                  <a:moveTo>
                    <a:pt x="846" y="1667"/>
                  </a:moveTo>
                  <a:lnTo>
                    <a:pt x="846" y="1881"/>
                  </a:lnTo>
                  <a:cubicBezTo>
                    <a:pt x="822" y="1845"/>
                    <a:pt x="787" y="1822"/>
                    <a:pt x="787" y="1762"/>
                  </a:cubicBezTo>
                  <a:cubicBezTo>
                    <a:pt x="787" y="1715"/>
                    <a:pt x="810" y="1691"/>
                    <a:pt x="822" y="1667"/>
                  </a:cubicBezTo>
                  <a:close/>
                  <a:moveTo>
                    <a:pt x="2084" y="1179"/>
                  </a:moveTo>
                  <a:cubicBezTo>
                    <a:pt x="2144" y="1298"/>
                    <a:pt x="2251" y="1417"/>
                    <a:pt x="2394" y="1476"/>
                  </a:cubicBezTo>
                  <a:lnTo>
                    <a:pt x="2382" y="1953"/>
                  </a:lnTo>
                  <a:cubicBezTo>
                    <a:pt x="2382" y="2250"/>
                    <a:pt x="2144" y="2477"/>
                    <a:pt x="1858" y="2477"/>
                  </a:cubicBezTo>
                  <a:lnTo>
                    <a:pt x="1715" y="2477"/>
                  </a:lnTo>
                  <a:cubicBezTo>
                    <a:pt x="1418" y="2477"/>
                    <a:pt x="1191" y="2238"/>
                    <a:pt x="1191" y="1953"/>
                  </a:cubicBezTo>
                  <a:lnTo>
                    <a:pt x="1191" y="1524"/>
                  </a:lnTo>
                  <a:cubicBezTo>
                    <a:pt x="1406" y="1488"/>
                    <a:pt x="1787" y="1417"/>
                    <a:pt x="2084" y="1179"/>
                  </a:cubicBezTo>
                  <a:close/>
                  <a:moveTo>
                    <a:pt x="1965" y="2798"/>
                  </a:moveTo>
                  <a:lnTo>
                    <a:pt x="1965" y="2893"/>
                  </a:lnTo>
                  <a:lnTo>
                    <a:pt x="1787" y="3084"/>
                  </a:lnTo>
                  <a:lnTo>
                    <a:pt x="1608" y="2917"/>
                  </a:lnTo>
                  <a:lnTo>
                    <a:pt x="1608" y="2798"/>
                  </a:lnTo>
                  <a:close/>
                  <a:moveTo>
                    <a:pt x="1751" y="0"/>
                  </a:moveTo>
                  <a:cubicBezTo>
                    <a:pt x="1144" y="0"/>
                    <a:pt x="644" y="512"/>
                    <a:pt x="644" y="1119"/>
                  </a:cubicBezTo>
                  <a:lnTo>
                    <a:pt x="644" y="1417"/>
                  </a:lnTo>
                  <a:cubicBezTo>
                    <a:pt x="537" y="1512"/>
                    <a:pt x="465" y="1643"/>
                    <a:pt x="465" y="1774"/>
                  </a:cubicBezTo>
                  <a:cubicBezTo>
                    <a:pt x="465" y="2000"/>
                    <a:pt x="656" y="2203"/>
                    <a:pt x="894" y="2226"/>
                  </a:cubicBezTo>
                  <a:cubicBezTo>
                    <a:pt x="953" y="2429"/>
                    <a:pt x="1108" y="2596"/>
                    <a:pt x="1287" y="2703"/>
                  </a:cubicBezTo>
                  <a:lnTo>
                    <a:pt x="1287" y="2786"/>
                  </a:lnTo>
                  <a:lnTo>
                    <a:pt x="596" y="3060"/>
                  </a:lnTo>
                  <a:cubicBezTo>
                    <a:pt x="537" y="3084"/>
                    <a:pt x="1" y="3298"/>
                    <a:pt x="1" y="3965"/>
                  </a:cubicBezTo>
                  <a:lnTo>
                    <a:pt x="1" y="4560"/>
                  </a:lnTo>
                  <a:cubicBezTo>
                    <a:pt x="1" y="4643"/>
                    <a:pt x="72" y="4727"/>
                    <a:pt x="167" y="4727"/>
                  </a:cubicBezTo>
                  <a:lnTo>
                    <a:pt x="584" y="4727"/>
                  </a:lnTo>
                  <a:cubicBezTo>
                    <a:pt x="668" y="4727"/>
                    <a:pt x="739" y="4643"/>
                    <a:pt x="739" y="4560"/>
                  </a:cubicBezTo>
                  <a:cubicBezTo>
                    <a:pt x="739" y="4465"/>
                    <a:pt x="668" y="4393"/>
                    <a:pt x="584" y="4393"/>
                  </a:cubicBezTo>
                  <a:lnTo>
                    <a:pt x="322" y="4393"/>
                  </a:lnTo>
                  <a:lnTo>
                    <a:pt x="322" y="3965"/>
                  </a:lnTo>
                  <a:cubicBezTo>
                    <a:pt x="322" y="3500"/>
                    <a:pt x="691" y="3369"/>
                    <a:pt x="703" y="3369"/>
                  </a:cubicBezTo>
                  <a:lnTo>
                    <a:pt x="715" y="3369"/>
                  </a:lnTo>
                  <a:lnTo>
                    <a:pt x="1334" y="3131"/>
                  </a:lnTo>
                  <a:lnTo>
                    <a:pt x="1668" y="3453"/>
                  </a:lnTo>
                  <a:cubicBezTo>
                    <a:pt x="1703" y="3489"/>
                    <a:pt x="1739" y="3500"/>
                    <a:pt x="1787" y="3500"/>
                  </a:cubicBezTo>
                  <a:cubicBezTo>
                    <a:pt x="1834" y="3500"/>
                    <a:pt x="1870" y="3489"/>
                    <a:pt x="1906" y="3453"/>
                  </a:cubicBezTo>
                  <a:lnTo>
                    <a:pt x="2215" y="3131"/>
                  </a:lnTo>
                  <a:lnTo>
                    <a:pt x="2846" y="3381"/>
                  </a:lnTo>
                  <a:lnTo>
                    <a:pt x="2858" y="3381"/>
                  </a:lnTo>
                  <a:cubicBezTo>
                    <a:pt x="2858" y="3381"/>
                    <a:pt x="3227" y="3512"/>
                    <a:pt x="3227" y="3977"/>
                  </a:cubicBezTo>
                  <a:lnTo>
                    <a:pt x="3227" y="4405"/>
                  </a:lnTo>
                  <a:lnTo>
                    <a:pt x="1120" y="4405"/>
                  </a:lnTo>
                  <a:cubicBezTo>
                    <a:pt x="1025" y="4405"/>
                    <a:pt x="953" y="4489"/>
                    <a:pt x="953" y="4572"/>
                  </a:cubicBezTo>
                  <a:cubicBezTo>
                    <a:pt x="953" y="4667"/>
                    <a:pt x="1025" y="4739"/>
                    <a:pt x="1120" y="4739"/>
                  </a:cubicBezTo>
                  <a:lnTo>
                    <a:pt x="3394" y="4739"/>
                  </a:lnTo>
                  <a:cubicBezTo>
                    <a:pt x="3477" y="4739"/>
                    <a:pt x="3561" y="4667"/>
                    <a:pt x="3561" y="4572"/>
                  </a:cubicBezTo>
                  <a:lnTo>
                    <a:pt x="3561" y="3977"/>
                  </a:lnTo>
                  <a:cubicBezTo>
                    <a:pt x="3561" y="3310"/>
                    <a:pt x="3037" y="3084"/>
                    <a:pt x="2965" y="3072"/>
                  </a:cubicBezTo>
                  <a:lnTo>
                    <a:pt x="2311" y="2798"/>
                  </a:lnTo>
                  <a:lnTo>
                    <a:pt x="2311" y="2715"/>
                  </a:lnTo>
                  <a:cubicBezTo>
                    <a:pt x="2489" y="2607"/>
                    <a:pt x="2620" y="2441"/>
                    <a:pt x="2692" y="2238"/>
                  </a:cubicBezTo>
                  <a:cubicBezTo>
                    <a:pt x="2930" y="2226"/>
                    <a:pt x="3120" y="2012"/>
                    <a:pt x="3120" y="1774"/>
                  </a:cubicBezTo>
                  <a:cubicBezTo>
                    <a:pt x="3120" y="1631"/>
                    <a:pt x="3049" y="1488"/>
                    <a:pt x="2942" y="1417"/>
                  </a:cubicBezTo>
                  <a:lnTo>
                    <a:pt x="2942" y="1119"/>
                  </a:lnTo>
                  <a:cubicBezTo>
                    <a:pt x="2942" y="512"/>
                    <a:pt x="2442" y="0"/>
                    <a:pt x="18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42"/>
            <p:cNvSpPr/>
            <p:nvPr/>
          </p:nvSpPr>
          <p:spPr>
            <a:xfrm>
              <a:off x="5102628" y="2933033"/>
              <a:ext cx="98188" cy="76991"/>
            </a:xfrm>
            <a:custGeom>
              <a:rect b="b" l="l" r="r" t="t"/>
              <a:pathLst>
                <a:path extrusionOk="0" h="2419" w="3085">
                  <a:moveTo>
                    <a:pt x="181" y="1"/>
                  </a:moveTo>
                  <a:cubicBezTo>
                    <a:pt x="116" y="1"/>
                    <a:pt x="55" y="44"/>
                    <a:pt x="37" y="108"/>
                  </a:cubicBezTo>
                  <a:cubicBezTo>
                    <a:pt x="1" y="192"/>
                    <a:pt x="48" y="287"/>
                    <a:pt x="132" y="323"/>
                  </a:cubicBezTo>
                  <a:cubicBezTo>
                    <a:pt x="1215" y="680"/>
                    <a:pt x="2132" y="1394"/>
                    <a:pt x="2751" y="2347"/>
                  </a:cubicBezTo>
                  <a:cubicBezTo>
                    <a:pt x="2787" y="2394"/>
                    <a:pt x="2846" y="2418"/>
                    <a:pt x="2894" y="2418"/>
                  </a:cubicBezTo>
                  <a:cubicBezTo>
                    <a:pt x="2918" y="2418"/>
                    <a:pt x="2954" y="2406"/>
                    <a:pt x="2977" y="2394"/>
                  </a:cubicBezTo>
                  <a:cubicBezTo>
                    <a:pt x="3049" y="2347"/>
                    <a:pt x="3085" y="2239"/>
                    <a:pt x="3025" y="2168"/>
                  </a:cubicBezTo>
                  <a:cubicBezTo>
                    <a:pt x="2370" y="1156"/>
                    <a:pt x="1382" y="382"/>
                    <a:pt x="239" y="13"/>
                  </a:cubicBezTo>
                  <a:cubicBezTo>
                    <a:pt x="220" y="5"/>
                    <a:pt x="200" y="1"/>
                    <a:pt x="1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42"/>
            <p:cNvSpPr/>
            <p:nvPr/>
          </p:nvSpPr>
          <p:spPr>
            <a:xfrm>
              <a:off x="4915832" y="2932492"/>
              <a:ext cx="98920" cy="77532"/>
            </a:xfrm>
            <a:custGeom>
              <a:rect b="b" l="l" r="r" t="t"/>
              <a:pathLst>
                <a:path extrusionOk="0" h="2436" w="3108">
                  <a:moveTo>
                    <a:pt x="2914" y="0"/>
                  </a:moveTo>
                  <a:cubicBezTo>
                    <a:pt x="2899" y="0"/>
                    <a:pt x="2884" y="2"/>
                    <a:pt x="2869" y="6"/>
                  </a:cubicBezTo>
                  <a:cubicBezTo>
                    <a:pt x="1703" y="375"/>
                    <a:pt x="714" y="1161"/>
                    <a:pt x="36" y="2185"/>
                  </a:cubicBezTo>
                  <a:cubicBezTo>
                    <a:pt x="0" y="2256"/>
                    <a:pt x="24" y="2364"/>
                    <a:pt x="95" y="2411"/>
                  </a:cubicBezTo>
                  <a:cubicBezTo>
                    <a:pt x="131" y="2423"/>
                    <a:pt x="155" y="2435"/>
                    <a:pt x="191" y="2435"/>
                  </a:cubicBezTo>
                  <a:cubicBezTo>
                    <a:pt x="250" y="2435"/>
                    <a:pt x="298" y="2411"/>
                    <a:pt x="322" y="2364"/>
                  </a:cubicBezTo>
                  <a:cubicBezTo>
                    <a:pt x="953" y="1399"/>
                    <a:pt x="1881" y="685"/>
                    <a:pt x="2977" y="328"/>
                  </a:cubicBezTo>
                  <a:cubicBezTo>
                    <a:pt x="3060" y="292"/>
                    <a:pt x="3108" y="209"/>
                    <a:pt x="3072" y="113"/>
                  </a:cubicBezTo>
                  <a:cubicBezTo>
                    <a:pt x="3052" y="44"/>
                    <a:pt x="2984" y="0"/>
                    <a:pt x="29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42"/>
            <p:cNvSpPr/>
            <p:nvPr/>
          </p:nvSpPr>
          <p:spPr>
            <a:xfrm>
              <a:off x="4915832" y="3174254"/>
              <a:ext cx="80746" cy="70689"/>
            </a:xfrm>
            <a:custGeom>
              <a:rect b="b" l="l" r="r" t="t"/>
              <a:pathLst>
                <a:path extrusionOk="0" h="2221" w="2537">
                  <a:moveTo>
                    <a:pt x="185" y="0"/>
                  </a:moveTo>
                  <a:cubicBezTo>
                    <a:pt x="155" y="0"/>
                    <a:pt x="125" y="9"/>
                    <a:pt x="95" y="30"/>
                  </a:cubicBezTo>
                  <a:cubicBezTo>
                    <a:pt x="24" y="78"/>
                    <a:pt x="0" y="185"/>
                    <a:pt x="60" y="256"/>
                  </a:cubicBezTo>
                  <a:cubicBezTo>
                    <a:pt x="607" y="1102"/>
                    <a:pt x="1381" y="1780"/>
                    <a:pt x="2286" y="2209"/>
                  </a:cubicBezTo>
                  <a:cubicBezTo>
                    <a:pt x="2322" y="2221"/>
                    <a:pt x="2334" y="2221"/>
                    <a:pt x="2357" y="2221"/>
                  </a:cubicBezTo>
                  <a:cubicBezTo>
                    <a:pt x="2417" y="2221"/>
                    <a:pt x="2477" y="2197"/>
                    <a:pt x="2512" y="2138"/>
                  </a:cubicBezTo>
                  <a:cubicBezTo>
                    <a:pt x="2536" y="2030"/>
                    <a:pt x="2512" y="1923"/>
                    <a:pt x="2417" y="1899"/>
                  </a:cubicBezTo>
                  <a:cubicBezTo>
                    <a:pt x="1560" y="1495"/>
                    <a:pt x="845" y="864"/>
                    <a:pt x="322" y="78"/>
                  </a:cubicBezTo>
                  <a:cubicBezTo>
                    <a:pt x="291" y="31"/>
                    <a:pt x="240" y="0"/>
                    <a:pt x="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42"/>
            <p:cNvSpPr/>
            <p:nvPr/>
          </p:nvSpPr>
          <p:spPr>
            <a:xfrm>
              <a:off x="5121215" y="3173936"/>
              <a:ext cx="79601" cy="69511"/>
            </a:xfrm>
            <a:custGeom>
              <a:rect b="b" l="l" r="r" t="t"/>
              <a:pathLst>
                <a:path extrusionOk="0" h="2184" w="2501">
                  <a:moveTo>
                    <a:pt x="2301" y="0"/>
                  </a:moveTo>
                  <a:cubicBezTo>
                    <a:pt x="2250" y="0"/>
                    <a:pt x="2201" y="25"/>
                    <a:pt x="2179" y="76"/>
                  </a:cubicBezTo>
                  <a:cubicBezTo>
                    <a:pt x="1667" y="862"/>
                    <a:pt x="953" y="1481"/>
                    <a:pt x="119" y="1874"/>
                  </a:cubicBezTo>
                  <a:cubicBezTo>
                    <a:pt x="36" y="1921"/>
                    <a:pt x="0" y="2005"/>
                    <a:pt x="48" y="2100"/>
                  </a:cubicBezTo>
                  <a:cubicBezTo>
                    <a:pt x="72" y="2159"/>
                    <a:pt x="131" y="2183"/>
                    <a:pt x="191" y="2183"/>
                  </a:cubicBezTo>
                  <a:cubicBezTo>
                    <a:pt x="226" y="2183"/>
                    <a:pt x="238" y="2183"/>
                    <a:pt x="274" y="2171"/>
                  </a:cubicBezTo>
                  <a:cubicBezTo>
                    <a:pt x="1167" y="1755"/>
                    <a:pt x="1941" y="1088"/>
                    <a:pt x="2477" y="231"/>
                  </a:cubicBezTo>
                  <a:cubicBezTo>
                    <a:pt x="2501" y="183"/>
                    <a:pt x="2489" y="76"/>
                    <a:pt x="2393" y="28"/>
                  </a:cubicBezTo>
                  <a:cubicBezTo>
                    <a:pt x="2366" y="10"/>
                    <a:pt x="2333" y="0"/>
                    <a:pt x="23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2"/>
            <p:cNvSpPr/>
            <p:nvPr/>
          </p:nvSpPr>
          <p:spPr>
            <a:xfrm>
              <a:off x="4891198" y="3016803"/>
              <a:ext cx="112956" cy="150831"/>
            </a:xfrm>
            <a:custGeom>
              <a:rect b="b" l="l" r="r" t="t"/>
              <a:pathLst>
                <a:path extrusionOk="0" h="4739" w="3549">
                  <a:moveTo>
                    <a:pt x="1822" y="322"/>
                  </a:moveTo>
                  <a:cubicBezTo>
                    <a:pt x="2262" y="322"/>
                    <a:pt x="2596" y="679"/>
                    <a:pt x="2596" y="1096"/>
                  </a:cubicBezTo>
                  <a:lnTo>
                    <a:pt x="2596" y="1203"/>
                  </a:lnTo>
                  <a:lnTo>
                    <a:pt x="2584" y="1203"/>
                  </a:lnTo>
                  <a:cubicBezTo>
                    <a:pt x="2358" y="1143"/>
                    <a:pt x="2286" y="846"/>
                    <a:pt x="2274" y="846"/>
                  </a:cubicBezTo>
                  <a:cubicBezTo>
                    <a:pt x="2262" y="786"/>
                    <a:pt x="2215" y="727"/>
                    <a:pt x="2143" y="727"/>
                  </a:cubicBezTo>
                  <a:cubicBezTo>
                    <a:pt x="2133" y="725"/>
                    <a:pt x="2122" y="724"/>
                    <a:pt x="2111" y="724"/>
                  </a:cubicBezTo>
                  <a:cubicBezTo>
                    <a:pt x="2057" y="724"/>
                    <a:pt x="1996" y="747"/>
                    <a:pt x="1977" y="786"/>
                  </a:cubicBezTo>
                  <a:cubicBezTo>
                    <a:pt x="1691" y="1203"/>
                    <a:pt x="1024" y="1203"/>
                    <a:pt x="1024" y="1203"/>
                  </a:cubicBezTo>
                  <a:lnTo>
                    <a:pt x="976" y="1203"/>
                  </a:lnTo>
                  <a:lnTo>
                    <a:pt x="976" y="1096"/>
                  </a:lnTo>
                  <a:cubicBezTo>
                    <a:pt x="976" y="667"/>
                    <a:pt x="1334" y="322"/>
                    <a:pt x="1750" y="322"/>
                  </a:cubicBezTo>
                  <a:close/>
                  <a:moveTo>
                    <a:pt x="2727" y="1667"/>
                  </a:moveTo>
                  <a:cubicBezTo>
                    <a:pt x="2762" y="1691"/>
                    <a:pt x="2762" y="1727"/>
                    <a:pt x="2762" y="1751"/>
                  </a:cubicBezTo>
                  <a:cubicBezTo>
                    <a:pt x="2762" y="1798"/>
                    <a:pt x="2750" y="1846"/>
                    <a:pt x="2703" y="1858"/>
                  </a:cubicBezTo>
                  <a:lnTo>
                    <a:pt x="2703" y="1667"/>
                  </a:lnTo>
                  <a:close/>
                  <a:moveTo>
                    <a:pt x="845" y="1667"/>
                  </a:moveTo>
                  <a:lnTo>
                    <a:pt x="845" y="1870"/>
                  </a:lnTo>
                  <a:cubicBezTo>
                    <a:pt x="810" y="1846"/>
                    <a:pt x="786" y="1810"/>
                    <a:pt x="786" y="1751"/>
                  </a:cubicBezTo>
                  <a:cubicBezTo>
                    <a:pt x="786" y="1727"/>
                    <a:pt x="798" y="1691"/>
                    <a:pt x="810" y="1667"/>
                  </a:cubicBezTo>
                  <a:close/>
                  <a:moveTo>
                    <a:pt x="2084" y="1203"/>
                  </a:moveTo>
                  <a:cubicBezTo>
                    <a:pt x="2143" y="1322"/>
                    <a:pt x="2239" y="1441"/>
                    <a:pt x="2393" y="1501"/>
                  </a:cubicBezTo>
                  <a:lnTo>
                    <a:pt x="2393" y="1977"/>
                  </a:lnTo>
                  <a:cubicBezTo>
                    <a:pt x="2393" y="2263"/>
                    <a:pt x="2155" y="2489"/>
                    <a:pt x="1858" y="2489"/>
                  </a:cubicBezTo>
                  <a:lnTo>
                    <a:pt x="1703" y="2489"/>
                  </a:lnTo>
                  <a:cubicBezTo>
                    <a:pt x="1405" y="2489"/>
                    <a:pt x="1191" y="2251"/>
                    <a:pt x="1191" y="1977"/>
                  </a:cubicBezTo>
                  <a:lnTo>
                    <a:pt x="1191" y="1548"/>
                  </a:lnTo>
                  <a:cubicBezTo>
                    <a:pt x="1393" y="1512"/>
                    <a:pt x="1786" y="1441"/>
                    <a:pt x="2084" y="1203"/>
                  </a:cubicBezTo>
                  <a:close/>
                  <a:moveTo>
                    <a:pt x="1965" y="2822"/>
                  </a:moveTo>
                  <a:lnTo>
                    <a:pt x="1965" y="2917"/>
                  </a:lnTo>
                  <a:lnTo>
                    <a:pt x="1786" y="3108"/>
                  </a:lnTo>
                  <a:lnTo>
                    <a:pt x="1607" y="2941"/>
                  </a:lnTo>
                  <a:lnTo>
                    <a:pt x="1607" y="2822"/>
                  </a:lnTo>
                  <a:close/>
                  <a:moveTo>
                    <a:pt x="1750" y="0"/>
                  </a:moveTo>
                  <a:cubicBezTo>
                    <a:pt x="1143" y="0"/>
                    <a:pt x="631" y="500"/>
                    <a:pt x="631" y="1108"/>
                  </a:cubicBezTo>
                  <a:lnTo>
                    <a:pt x="631" y="1405"/>
                  </a:lnTo>
                  <a:cubicBezTo>
                    <a:pt x="524" y="1501"/>
                    <a:pt x="453" y="1631"/>
                    <a:pt x="453" y="1762"/>
                  </a:cubicBezTo>
                  <a:cubicBezTo>
                    <a:pt x="453" y="2024"/>
                    <a:pt x="643" y="2215"/>
                    <a:pt x="893" y="2227"/>
                  </a:cubicBezTo>
                  <a:cubicBezTo>
                    <a:pt x="953" y="2441"/>
                    <a:pt x="1096" y="2596"/>
                    <a:pt x="1274" y="2703"/>
                  </a:cubicBezTo>
                  <a:lnTo>
                    <a:pt x="1274" y="2798"/>
                  </a:lnTo>
                  <a:lnTo>
                    <a:pt x="595" y="3060"/>
                  </a:lnTo>
                  <a:cubicBezTo>
                    <a:pt x="524" y="3096"/>
                    <a:pt x="0" y="3298"/>
                    <a:pt x="0" y="3965"/>
                  </a:cubicBezTo>
                  <a:lnTo>
                    <a:pt x="0" y="4560"/>
                  </a:lnTo>
                  <a:cubicBezTo>
                    <a:pt x="0" y="4656"/>
                    <a:pt x="72" y="4727"/>
                    <a:pt x="155" y="4727"/>
                  </a:cubicBezTo>
                  <a:lnTo>
                    <a:pt x="572" y="4727"/>
                  </a:lnTo>
                  <a:cubicBezTo>
                    <a:pt x="667" y="4727"/>
                    <a:pt x="738" y="4656"/>
                    <a:pt x="738" y="4560"/>
                  </a:cubicBezTo>
                  <a:cubicBezTo>
                    <a:pt x="738" y="4477"/>
                    <a:pt x="667" y="4406"/>
                    <a:pt x="572" y="4406"/>
                  </a:cubicBezTo>
                  <a:lnTo>
                    <a:pt x="322" y="4406"/>
                  </a:lnTo>
                  <a:lnTo>
                    <a:pt x="322" y="3965"/>
                  </a:lnTo>
                  <a:cubicBezTo>
                    <a:pt x="322" y="3513"/>
                    <a:pt x="679" y="3370"/>
                    <a:pt x="691" y="3370"/>
                  </a:cubicBezTo>
                  <a:lnTo>
                    <a:pt x="703" y="3370"/>
                  </a:lnTo>
                  <a:lnTo>
                    <a:pt x="1334" y="3132"/>
                  </a:lnTo>
                  <a:lnTo>
                    <a:pt x="1655" y="3465"/>
                  </a:lnTo>
                  <a:cubicBezTo>
                    <a:pt x="1691" y="3489"/>
                    <a:pt x="1738" y="3513"/>
                    <a:pt x="1774" y="3513"/>
                  </a:cubicBezTo>
                  <a:cubicBezTo>
                    <a:pt x="1822" y="3513"/>
                    <a:pt x="1869" y="3489"/>
                    <a:pt x="1893" y="3465"/>
                  </a:cubicBezTo>
                  <a:lnTo>
                    <a:pt x="2215" y="3132"/>
                  </a:lnTo>
                  <a:lnTo>
                    <a:pt x="2834" y="3394"/>
                  </a:lnTo>
                  <a:lnTo>
                    <a:pt x="2846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7" y="4418"/>
                  </a:lnTo>
                  <a:cubicBezTo>
                    <a:pt x="1024" y="4418"/>
                    <a:pt x="941" y="4489"/>
                    <a:pt x="941" y="4584"/>
                  </a:cubicBezTo>
                  <a:cubicBezTo>
                    <a:pt x="941" y="4668"/>
                    <a:pt x="1024" y="4739"/>
                    <a:pt x="1107" y="4739"/>
                  </a:cubicBezTo>
                  <a:lnTo>
                    <a:pt x="3382" y="4739"/>
                  </a:lnTo>
                  <a:cubicBezTo>
                    <a:pt x="3477" y="4727"/>
                    <a:pt x="3548" y="4656"/>
                    <a:pt x="3548" y="4560"/>
                  </a:cubicBezTo>
                  <a:lnTo>
                    <a:pt x="3548" y="3965"/>
                  </a:lnTo>
                  <a:cubicBezTo>
                    <a:pt x="3548" y="3298"/>
                    <a:pt x="3036" y="3072"/>
                    <a:pt x="2953" y="3060"/>
                  </a:cubicBezTo>
                  <a:lnTo>
                    <a:pt x="2298" y="2798"/>
                  </a:lnTo>
                  <a:lnTo>
                    <a:pt x="2298" y="2703"/>
                  </a:lnTo>
                  <a:cubicBezTo>
                    <a:pt x="2477" y="2596"/>
                    <a:pt x="2608" y="2441"/>
                    <a:pt x="2691" y="2227"/>
                  </a:cubicBezTo>
                  <a:cubicBezTo>
                    <a:pt x="2929" y="2215"/>
                    <a:pt x="3120" y="2001"/>
                    <a:pt x="3120" y="1762"/>
                  </a:cubicBezTo>
                  <a:cubicBezTo>
                    <a:pt x="3120" y="1620"/>
                    <a:pt x="3048" y="1489"/>
                    <a:pt x="2941" y="1405"/>
                  </a:cubicBezTo>
                  <a:lnTo>
                    <a:pt x="2941" y="1108"/>
                  </a:lnTo>
                  <a:cubicBezTo>
                    <a:pt x="2941" y="500"/>
                    <a:pt x="2429" y="0"/>
                    <a:pt x="1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2"/>
            <p:cNvSpPr/>
            <p:nvPr/>
          </p:nvSpPr>
          <p:spPr>
            <a:xfrm>
              <a:off x="5112876" y="3016803"/>
              <a:ext cx="112956" cy="150831"/>
            </a:xfrm>
            <a:custGeom>
              <a:rect b="b" l="l" r="r" t="t"/>
              <a:pathLst>
                <a:path extrusionOk="0" h="4739" w="3549">
                  <a:moveTo>
                    <a:pt x="1822" y="322"/>
                  </a:moveTo>
                  <a:cubicBezTo>
                    <a:pt x="2262" y="322"/>
                    <a:pt x="2596" y="679"/>
                    <a:pt x="2596" y="1096"/>
                  </a:cubicBezTo>
                  <a:lnTo>
                    <a:pt x="2596" y="1203"/>
                  </a:lnTo>
                  <a:lnTo>
                    <a:pt x="2584" y="1203"/>
                  </a:lnTo>
                  <a:cubicBezTo>
                    <a:pt x="2358" y="1143"/>
                    <a:pt x="2286" y="846"/>
                    <a:pt x="2274" y="846"/>
                  </a:cubicBezTo>
                  <a:cubicBezTo>
                    <a:pt x="2262" y="786"/>
                    <a:pt x="2215" y="727"/>
                    <a:pt x="2143" y="727"/>
                  </a:cubicBezTo>
                  <a:cubicBezTo>
                    <a:pt x="2133" y="725"/>
                    <a:pt x="2122" y="724"/>
                    <a:pt x="2111" y="724"/>
                  </a:cubicBezTo>
                  <a:cubicBezTo>
                    <a:pt x="2057" y="724"/>
                    <a:pt x="1996" y="747"/>
                    <a:pt x="1977" y="786"/>
                  </a:cubicBezTo>
                  <a:cubicBezTo>
                    <a:pt x="1691" y="1203"/>
                    <a:pt x="1024" y="1203"/>
                    <a:pt x="1024" y="1203"/>
                  </a:cubicBezTo>
                  <a:lnTo>
                    <a:pt x="977" y="1203"/>
                  </a:lnTo>
                  <a:lnTo>
                    <a:pt x="977" y="1096"/>
                  </a:lnTo>
                  <a:cubicBezTo>
                    <a:pt x="977" y="667"/>
                    <a:pt x="1334" y="322"/>
                    <a:pt x="1751" y="322"/>
                  </a:cubicBezTo>
                  <a:close/>
                  <a:moveTo>
                    <a:pt x="2727" y="1667"/>
                  </a:moveTo>
                  <a:cubicBezTo>
                    <a:pt x="2763" y="1691"/>
                    <a:pt x="2763" y="1727"/>
                    <a:pt x="2763" y="1751"/>
                  </a:cubicBezTo>
                  <a:cubicBezTo>
                    <a:pt x="2763" y="1798"/>
                    <a:pt x="2751" y="1846"/>
                    <a:pt x="2703" y="1858"/>
                  </a:cubicBezTo>
                  <a:lnTo>
                    <a:pt x="2703" y="1667"/>
                  </a:lnTo>
                  <a:close/>
                  <a:moveTo>
                    <a:pt x="858" y="1667"/>
                  </a:moveTo>
                  <a:lnTo>
                    <a:pt x="858" y="1870"/>
                  </a:lnTo>
                  <a:cubicBezTo>
                    <a:pt x="822" y="1846"/>
                    <a:pt x="798" y="1810"/>
                    <a:pt x="798" y="1751"/>
                  </a:cubicBezTo>
                  <a:cubicBezTo>
                    <a:pt x="798" y="1727"/>
                    <a:pt x="810" y="1691"/>
                    <a:pt x="822" y="1667"/>
                  </a:cubicBezTo>
                  <a:close/>
                  <a:moveTo>
                    <a:pt x="2084" y="1203"/>
                  </a:moveTo>
                  <a:cubicBezTo>
                    <a:pt x="2143" y="1322"/>
                    <a:pt x="2239" y="1441"/>
                    <a:pt x="2393" y="1501"/>
                  </a:cubicBezTo>
                  <a:lnTo>
                    <a:pt x="2393" y="1977"/>
                  </a:lnTo>
                  <a:cubicBezTo>
                    <a:pt x="2393" y="2263"/>
                    <a:pt x="2155" y="2489"/>
                    <a:pt x="1858" y="2489"/>
                  </a:cubicBezTo>
                  <a:lnTo>
                    <a:pt x="1703" y="2489"/>
                  </a:lnTo>
                  <a:cubicBezTo>
                    <a:pt x="1405" y="2489"/>
                    <a:pt x="1191" y="2251"/>
                    <a:pt x="1191" y="1977"/>
                  </a:cubicBezTo>
                  <a:lnTo>
                    <a:pt x="1191" y="1548"/>
                  </a:lnTo>
                  <a:cubicBezTo>
                    <a:pt x="1393" y="1512"/>
                    <a:pt x="1786" y="1441"/>
                    <a:pt x="2084" y="1203"/>
                  </a:cubicBezTo>
                  <a:close/>
                  <a:moveTo>
                    <a:pt x="1965" y="2822"/>
                  </a:moveTo>
                  <a:lnTo>
                    <a:pt x="1965" y="2917"/>
                  </a:lnTo>
                  <a:lnTo>
                    <a:pt x="1786" y="3108"/>
                  </a:lnTo>
                  <a:lnTo>
                    <a:pt x="1596" y="2941"/>
                  </a:lnTo>
                  <a:lnTo>
                    <a:pt x="1596" y="2822"/>
                  </a:lnTo>
                  <a:close/>
                  <a:moveTo>
                    <a:pt x="1751" y="0"/>
                  </a:moveTo>
                  <a:cubicBezTo>
                    <a:pt x="1143" y="0"/>
                    <a:pt x="631" y="500"/>
                    <a:pt x="631" y="1108"/>
                  </a:cubicBezTo>
                  <a:lnTo>
                    <a:pt x="631" y="1405"/>
                  </a:lnTo>
                  <a:cubicBezTo>
                    <a:pt x="524" y="1501"/>
                    <a:pt x="453" y="1631"/>
                    <a:pt x="453" y="1762"/>
                  </a:cubicBezTo>
                  <a:cubicBezTo>
                    <a:pt x="453" y="2024"/>
                    <a:pt x="643" y="2215"/>
                    <a:pt x="893" y="2227"/>
                  </a:cubicBezTo>
                  <a:cubicBezTo>
                    <a:pt x="953" y="2441"/>
                    <a:pt x="1096" y="2596"/>
                    <a:pt x="1274" y="2703"/>
                  </a:cubicBezTo>
                  <a:lnTo>
                    <a:pt x="1274" y="2798"/>
                  </a:lnTo>
                  <a:lnTo>
                    <a:pt x="596" y="3060"/>
                  </a:lnTo>
                  <a:cubicBezTo>
                    <a:pt x="524" y="3096"/>
                    <a:pt x="0" y="3298"/>
                    <a:pt x="0" y="3965"/>
                  </a:cubicBezTo>
                  <a:lnTo>
                    <a:pt x="0" y="4560"/>
                  </a:lnTo>
                  <a:cubicBezTo>
                    <a:pt x="0" y="4656"/>
                    <a:pt x="72" y="4727"/>
                    <a:pt x="155" y="4727"/>
                  </a:cubicBezTo>
                  <a:lnTo>
                    <a:pt x="572" y="4727"/>
                  </a:lnTo>
                  <a:cubicBezTo>
                    <a:pt x="667" y="4727"/>
                    <a:pt x="738" y="4656"/>
                    <a:pt x="738" y="4560"/>
                  </a:cubicBezTo>
                  <a:cubicBezTo>
                    <a:pt x="738" y="4477"/>
                    <a:pt x="667" y="4406"/>
                    <a:pt x="572" y="4406"/>
                  </a:cubicBezTo>
                  <a:lnTo>
                    <a:pt x="322" y="4406"/>
                  </a:lnTo>
                  <a:lnTo>
                    <a:pt x="322" y="3965"/>
                  </a:lnTo>
                  <a:cubicBezTo>
                    <a:pt x="322" y="3513"/>
                    <a:pt x="679" y="3370"/>
                    <a:pt x="691" y="3370"/>
                  </a:cubicBezTo>
                  <a:lnTo>
                    <a:pt x="703" y="3370"/>
                  </a:lnTo>
                  <a:lnTo>
                    <a:pt x="1334" y="3132"/>
                  </a:lnTo>
                  <a:lnTo>
                    <a:pt x="1655" y="3465"/>
                  </a:lnTo>
                  <a:cubicBezTo>
                    <a:pt x="1691" y="3489"/>
                    <a:pt x="1739" y="3513"/>
                    <a:pt x="1774" y="3513"/>
                  </a:cubicBezTo>
                  <a:cubicBezTo>
                    <a:pt x="1822" y="3513"/>
                    <a:pt x="1870" y="3489"/>
                    <a:pt x="1893" y="3465"/>
                  </a:cubicBezTo>
                  <a:lnTo>
                    <a:pt x="2215" y="3132"/>
                  </a:lnTo>
                  <a:lnTo>
                    <a:pt x="2834" y="3394"/>
                  </a:lnTo>
                  <a:lnTo>
                    <a:pt x="2846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8" y="4418"/>
                  </a:lnTo>
                  <a:cubicBezTo>
                    <a:pt x="1024" y="4418"/>
                    <a:pt x="941" y="4489"/>
                    <a:pt x="941" y="4584"/>
                  </a:cubicBezTo>
                  <a:cubicBezTo>
                    <a:pt x="941" y="4668"/>
                    <a:pt x="1024" y="4739"/>
                    <a:pt x="1108" y="4739"/>
                  </a:cubicBezTo>
                  <a:lnTo>
                    <a:pt x="3382" y="4739"/>
                  </a:lnTo>
                  <a:cubicBezTo>
                    <a:pt x="3477" y="4739"/>
                    <a:pt x="3548" y="4668"/>
                    <a:pt x="3548" y="4584"/>
                  </a:cubicBezTo>
                  <a:lnTo>
                    <a:pt x="3548" y="3989"/>
                  </a:lnTo>
                  <a:cubicBezTo>
                    <a:pt x="3548" y="3298"/>
                    <a:pt x="3013" y="3084"/>
                    <a:pt x="2953" y="3060"/>
                  </a:cubicBezTo>
                  <a:lnTo>
                    <a:pt x="2298" y="2798"/>
                  </a:lnTo>
                  <a:lnTo>
                    <a:pt x="2298" y="2703"/>
                  </a:lnTo>
                  <a:cubicBezTo>
                    <a:pt x="2477" y="2596"/>
                    <a:pt x="2608" y="2441"/>
                    <a:pt x="2691" y="2227"/>
                  </a:cubicBezTo>
                  <a:cubicBezTo>
                    <a:pt x="2929" y="2215"/>
                    <a:pt x="3120" y="2001"/>
                    <a:pt x="3120" y="1762"/>
                  </a:cubicBezTo>
                  <a:cubicBezTo>
                    <a:pt x="3120" y="1620"/>
                    <a:pt x="3048" y="1489"/>
                    <a:pt x="2941" y="1405"/>
                  </a:cubicBezTo>
                  <a:lnTo>
                    <a:pt x="2941" y="1108"/>
                  </a:lnTo>
                  <a:cubicBezTo>
                    <a:pt x="2941" y="500"/>
                    <a:pt x="2429" y="0"/>
                    <a:pt x="1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42"/>
            <p:cNvSpPr/>
            <p:nvPr/>
          </p:nvSpPr>
          <p:spPr>
            <a:xfrm>
              <a:off x="5001448" y="3108498"/>
              <a:ext cx="113338" cy="151244"/>
            </a:xfrm>
            <a:custGeom>
              <a:rect b="b" l="l" r="r" t="t"/>
              <a:pathLst>
                <a:path extrusionOk="0" h="4752" w="3561">
                  <a:moveTo>
                    <a:pt x="1811" y="322"/>
                  </a:moveTo>
                  <a:cubicBezTo>
                    <a:pt x="2251" y="322"/>
                    <a:pt x="2585" y="679"/>
                    <a:pt x="2585" y="1096"/>
                  </a:cubicBezTo>
                  <a:lnTo>
                    <a:pt x="2585" y="1203"/>
                  </a:lnTo>
                  <a:lnTo>
                    <a:pt x="2573" y="1203"/>
                  </a:lnTo>
                  <a:cubicBezTo>
                    <a:pt x="2346" y="1144"/>
                    <a:pt x="2275" y="846"/>
                    <a:pt x="2263" y="846"/>
                  </a:cubicBezTo>
                  <a:cubicBezTo>
                    <a:pt x="2251" y="786"/>
                    <a:pt x="2204" y="727"/>
                    <a:pt x="2132" y="727"/>
                  </a:cubicBezTo>
                  <a:cubicBezTo>
                    <a:pt x="2124" y="725"/>
                    <a:pt x="2116" y="725"/>
                    <a:pt x="2107" y="725"/>
                  </a:cubicBezTo>
                  <a:cubicBezTo>
                    <a:pt x="2051" y="725"/>
                    <a:pt x="1986" y="756"/>
                    <a:pt x="1965" y="786"/>
                  </a:cubicBezTo>
                  <a:cubicBezTo>
                    <a:pt x="1692" y="1203"/>
                    <a:pt x="1037" y="1203"/>
                    <a:pt x="1025" y="1203"/>
                  </a:cubicBezTo>
                  <a:lnTo>
                    <a:pt x="965" y="1203"/>
                  </a:lnTo>
                  <a:lnTo>
                    <a:pt x="965" y="1096"/>
                  </a:lnTo>
                  <a:cubicBezTo>
                    <a:pt x="965" y="667"/>
                    <a:pt x="1322" y="322"/>
                    <a:pt x="1739" y="322"/>
                  </a:cubicBezTo>
                  <a:close/>
                  <a:moveTo>
                    <a:pt x="2751" y="1668"/>
                  </a:moveTo>
                  <a:cubicBezTo>
                    <a:pt x="2787" y="1703"/>
                    <a:pt x="2787" y="1727"/>
                    <a:pt x="2787" y="1763"/>
                  </a:cubicBezTo>
                  <a:cubicBezTo>
                    <a:pt x="2787" y="1798"/>
                    <a:pt x="2763" y="1846"/>
                    <a:pt x="2715" y="1858"/>
                  </a:cubicBezTo>
                  <a:lnTo>
                    <a:pt x="2715" y="1668"/>
                  </a:lnTo>
                  <a:close/>
                  <a:moveTo>
                    <a:pt x="858" y="1679"/>
                  </a:moveTo>
                  <a:lnTo>
                    <a:pt x="858" y="1894"/>
                  </a:lnTo>
                  <a:cubicBezTo>
                    <a:pt x="834" y="1858"/>
                    <a:pt x="799" y="1834"/>
                    <a:pt x="799" y="1775"/>
                  </a:cubicBezTo>
                  <a:cubicBezTo>
                    <a:pt x="799" y="1739"/>
                    <a:pt x="810" y="1715"/>
                    <a:pt x="834" y="1679"/>
                  </a:cubicBezTo>
                  <a:close/>
                  <a:moveTo>
                    <a:pt x="2096" y="1203"/>
                  </a:moveTo>
                  <a:cubicBezTo>
                    <a:pt x="2156" y="1322"/>
                    <a:pt x="2263" y="1441"/>
                    <a:pt x="2406" y="1501"/>
                  </a:cubicBezTo>
                  <a:lnTo>
                    <a:pt x="2406" y="1977"/>
                  </a:lnTo>
                  <a:cubicBezTo>
                    <a:pt x="2394" y="2263"/>
                    <a:pt x="2156" y="2501"/>
                    <a:pt x="1870" y="2501"/>
                  </a:cubicBezTo>
                  <a:lnTo>
                    <a:pt x="1727" y="2501"/>
                  </a:lnTo>
                  <a:cubicBezTo>
                    <a:pt x="1430" y="2501"/>
                    <a:pt x="1203" y="2263"/>
                    <a:pt x="1203" y="1977"/>
                  </a:cubicBezTo>
                  <a:lnTo>
                    <a:pt x="1203" y="1548"/>
                  </a:lnTo>
                  <a:cubicBezTo>
                    <a:pt x="1418" y="1525"/>
                    <a:pt x="1799" y="1441"/>
                    <a:pt x="2096" y="1203"/>
                  </a:cubicBezTo>
                  <a:close/>
                  <a:moveTo>
                    <a:pt x="1977" y="2834"/>
                  </a:moveTo>
                  <a:lnTo>
                    <a:pt x="1977" y="2918"/>
                  </a:lnTo>
                  <a:lnTo>
                    <a:pt x="1799" y="3108"/>
                  </a:lnTo>
                  <a:lnTo>
                    <a:pt x="1620" y="2941"/>
                  </a:lnTo>
                  <a:lnTo>
                    <a:pt x="1620" y="2834"/>
                  </a:lnTo>
                  <a:close/>
                  <a:moveTo>
                    <a:pt x="1751" y="1"/>
                  </a:moveTo>
                  <a:cubicBezTo>
                    <a:pt x="1144" y="1"/>
                    <a:pt x="632" y="501"/>
                    <a:pt x="632" y="1120"/>
                  </a:cubicBezTo>
                  <a:lnTo>
                    <a:pt x="632" y="1417"/>
                  </a:lnTo>
                  <a:cubicBezTo>
                    <a:pt x="537" y="1501"/>
                    <a:pt x="453" y="1644"/>
                    <a:pt x="453" y="1775"/>
                  </a:cubicBezTo>
                  <a:cubicBezTo>
                    <a:pt x="453" y="2025"/>
                    <a:pt x="656" y="2215"/>
                    <a:pt x="894" y="2239"/>
                  </a:cubicBezTo>
                  <a:cubicBezTo>
                    <a:pt x="953" y="2441"/>
                    <a:pt x="1096" y="2608"/>
                    <a:pt x="1275" y="2715"/>
                  </a:cubicBezTo>
                  <a:lnTo>
                    <a:pt x="1275" y="2799"/>
                  </a:lnTo>
                  <a:lnTo>
                    <a:pt x="596" y="3072"/>
                  </a:lnTo>
                  <a:cubicBezTo>
                    <a:pt x="537" y="3096"/>
                    <a:pt x="1" y="3311"/>
                    <a:pt x="1" y="3977"/>
                  </a:cubicBezTo>
                  <a:lnTo>
                    <a:pt x="1" y="4573"/>
                  </a:lnTo>
                  <a:cubicBezTo>
                    <a:pt x="1" y="4656"/>
                    <a:pt x="72" y="4739"/>
                    <a:pt x="156" y="4739"/>
                  </a:cubicBezTo>
                  <a:lnTo>
                    <a:pt x="572" y="4739"/>
                  </a:lnTo>
                  <a:cubicBezTo>
                    <a:pt x="668" y="4739"/>
                    <a:pt x="739" y="4656"/>
                    <a:pt x="739" y="4573"/>
                  </a:cubicBezTo>
                  <a:cubicBezTo>
                    <a:pt x="739" y="4477"/>
                    <a:pt x="668" y="4406"/>
                    <a:pt x="572" y="4406"/>
                  </a:cubicBezTo>
                  <a:lnTo>
                    <a:pt x="322" y="4406"/>
                  </a:lnTo>
                  <a:lnTo>
                    <a:pt x="322" y="3977"/>
                  </a:lnTo>
                  <a:cubicBezTo>
                    <a:pt x="322" y="3513"/>
                    <a:pt x="680" y="3382"/>
                    <a:pt x="691" y="3382"/>
                  </a:cubicBezTo>
                  <a:lnTo>
                    <a:pt x="715" y="3382"/>
                  </a:lnTo>
                  <a:lnTo>
                    <a:pt x="1334" y="3144"/>
                  </a:lnTo>
                  <a:lnTo>
                    <a:pt x="1668" y="3465"/>
                  </a:lnTo>
                  <a:cubicBezTo>
                    <a:pt x="1692" y="3501"/>
                    <a:pt x="1739" y="3513"/>
                    <a:pt x="1787" y="3513"/>
                  </a:cubicBezTo>
                  <a:cubicBezTo>
                    <a:pt x="1823" y="3513"/>
                    <a:pt x="1870" y="3501"/>
                    <a:pt x="1906" y="3465"/>
                  </a:cubicBezTo>
                  <a:lnTo>
                    <a:pt x="2215" y="3144"/>
                  </a:lnTo>
                  <a:lnTo>
                    <a:pt x="2835" y="3394"/>
                  </a:lnTo>
                  <a:lnTo>
                    <a:pt x="2858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8" y="4418"/>
                  </a:lnTo>
                  <a:cubicBezTo>
                    <a:pt x="1025" y="4418"/>
                    <a:pt x="953" y="4501"/>
                    <a:pt x="953" y="4585"/>
                  </a:cubicBezTo>
                  <a:cubicBezTo>
                    <a:pt x="953" y="4680"/>
                    <a:pt x="1025" y="4751"/>
                    <a:pt x="1108" y="4751"/>
                  </a:cubicBezTo>
                  <a:lnTo>
                    <a:pt x="3394" y="4751"/>
                  </a:lnTo>
                  <a:cubicBezTo>
                    <a:pt x="3477" y="4751"/>
                    <a:pt x="3549" y="4680"/>
                    <a:pt x="3549" y="4585"/>
                  </a:cubicBezTo>
                  <a:lnTo>
                    <a:pt x="3549" y="3989"/>
                  </a:lnTo>
                  <a:cubicBezTo>
                    <a:pt x="3561" y="3311"/>
                    <a:pt x="3037" y="3096"/>
                    <a:pt x="2966" y="3072"/>
                  </a:cubicBezTo>
                  <a:lnTo>
                    <a:pt x="2311" y="2799"/>
                  </a:lnTo>
                  <a:lnTo>
                    <a:pt x="2311" y="2715"/>
                  </a:lnTo>
                  <a:cubicBezTo>
                    <a:pt x="2489" y="2608"/>
                    <a:pt x="2620" y="2441"/>
                    <a:pt x="2692" y="2239"/>
                  </a:cubicBezTo>
                  <a:cubicBezTo>
                    <a:pt x="2930" y="2215"/>
                    <a:pt x="3120" y="2013"/>
                    <a:pt x="3120" y="1775"/>
                  </a:cubicBezTo>
                  <a:cubicBezTo>
                    <a:pt x="3120" y="1620"/>
                    <a:pt x="3049" y="1489"/>
                    <a:pt x="2942" y="1417"/>
                  </a:cubicBezTo>
                  <a:lnTo>
                    <a:pt x="2942" y="1120"/>
                  </a:lnTo>
                  <a:cubicBezTo>
                    <a:pt x="2942" y="501"/>
                    <a:pt x="2442" y="1"/>
                    <a:pt x="18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8" name="Google Shape;338;p42"/>
          <p:cNvSpPr txBox="1"/>
          <p:nvPr>
            <p:ph idx="7" type="title"/>
          </p:nvPr>
        </p:nvSpPr>
        <p:spPr>
          <a:xfrm>
            <a:off x="3485900" y="3836350"/>
            <a:ext cx="2320200" cy="4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Contenido</a:t>
            </a:r>
            <a:endParaRPr/>
          </a:p>
        </p:txBody>
      </p:sp>
      <p:sp>
        <p:nvSpPr>
          <p:cNvPr id="339" name="Google Shape;339;p42"/>
          <p:cNvSpPr txBox="1"/>
          <p:nvPr>
            <p:ph idx="8" type="subTitle"/>
          </p:nvPr>
        </p:nvSpPr>
        <p:spPr>
          <a:xfrm>
            <a:off x="3485900" y="4137200"/>
            <a:ext cx="2397000" cy="6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mejor fitness no cambia en una cantidad de generaciones(N).</a:t>
            </a:r>
            <a:endParaRPr/>
          </a:p>
        </p:txBody>
      </p:sp>
      <p:grpSp>
        <p:nvGrpSpPr>
          <p:cNvPr id="340" name="Google Shape;340;p42"/>
          <p:cNvGrpSpPr/>
          <p:nvPr/>
        </p:nvGrpSpPr>
        <p:grpSpPr>
          <a:xfrm>
            <a:off x="1137113" y="3003288"/>
            <a:ext cx="535250" cy="534575"/>
            <a:chOff x="1195700" y="2089600"/>
            <a:chExt cx="535250" cy="534575"/>
          </a:xfrm>
        </p:grpSpPr>
        <p:sp>
          <p:nvSpPr>
            <p:cNvPr id="341" name="Google Shape;341;p42"/>
            <p:cNvSpPr/>
            <p:nvPr/>
          </p:nvSpPr>
          <p:spPr>
            <a:xfrm>
              <a:off x="1331450" y="2248050"/>
              <a:ext cx="44900" cy="42825"/>
            </a:xfrm>
            <a:custGeom>
              <a:rect b="b" l="l" r="r" t="t"/>
              <a:pathLst>
                <a:path extrusionOk="0" h="1713" w="1796">
                  <a:moveTo>
                    <a:pt x="1338" y="1"/>
                  </a:moveTo>
                  <a:cubicBezTo>
                    <a:pt x="1231" y="1"/>
                    <a:pt x="1124" y="41"/>
                    <a:pt x="1043" y="123"/>
                  </a:cubicBezTo>
                  <a:lnTo>
                    <a:pt x="158" y="1008"/>
                  </a:lnTo>
                  <a:cubicBezTo>
                    <a:pt x="1" y="1172"/>
                    <a:pt x="5" y="1431"/>
                    <a:pt x="165" y="1590"/>
                  </a:cubicBezTo>
                  <a:cubicBezTo>
                    <a:pt x="246" y="1672"/>
                    <a:pt x="353" y="1713"/>
                    <a:pt x="460" y="1713"/>
                  </a:cubicBezTo>
                  <a:cubicBezTo>
                    <a:pt x="564" y="1713"/>
                    <a:pt x="667" y="1675"/>
                    <a:pt x="747" y="1598"/>
                  </a:cubicBezTo>
                  <a:lnTo>
                    <a:pt x="1633" y="712"/>
                  </a:lnTo>
                  <a:cubicBezTo>
                    <a:pt x="1795" y="550"/>
                    <a:pt x="1795" y="285"/>
                    <a:pt x="1633" y="123"/>
                  </a:cubicBezTo>
                  <a:cubicBezTo>
                    <a:pt x="1551" y="41"/>
                    <a:pt x="1445" y="1"/>
                    <a:pt x="1338" y="1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42"/>
            <p:cNvSpPr/>
            <p:nvPr/>
          </p:nvSpPr>
          <p:spPr>
            <a:xfrm>
              <a:off x="1304275" y="2297325"/>
              <a:ext cx="22875" cy="20725"/>
            </a:xfrm>
            <a:custGeom>
              <a:rect b="b" l="l" r="r" t="t"/>
              <a:pathLst>
                <a:path extrusionOk="0" h="829" w="915">
                  <a:moveTo>
                    <a:pt x="459" y="1"/>
                  </a:moveTo>
                  <a:cubicBezTo>
                    <a:pt x="353" y="1"/>
                    <a:pt x="246" y="41"/>
                    <a:pt x="164" y="122"/>
                  </a:cubicBezTo>
                  <a:cubicBezTo>
                    <a:pt x="2" y="285"/>
                    <a:pt x="1" y="546"/>
                    <a:pt x="161" y="711"/>
                  </a:cubicBezTo>
                  <a:cubicBezTo>
                    <a:pt x="238" y="788"/>
                    <a:pt x="347" y="829"/>
                    <a:pt x="457" y="829"/>
                  </a:cubicBezTo>
                  <a:cubicBezTo>
                    <a:pt x="564" y="829"/>
                    <a:pt x="671" y="791"/>
                    <a:pt x="752" y="711"/>
                  </a:cubicBezTo>
                  <a:cubicBezTo>
                    <a:pt x="915" y="546"/>
                    <a:pt x="915" y="282"/>
                    <a:pt x="752" y="119"/>
                  </a:cubicBezTo>
                  <a:cubicBezTo>
                    <a:pt x="670" y="40"/>
                    <a:pt x="565" y="1"/>
                    <a:pt x="459" y="1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2"/>
            <p:cNvSpPr/>
            <p:nvPr/>
          </p:nvSpPr>
          <p:spPr>
            <a:xfrm>
              <a:off x="1255025" y="2324275"/>
              <a:ext cx="45150" cy="65100"/>
            </a:xfrm>
            <a:custGeom>
              <a:rect b="b" l="l" r="r" t="t"/>
              <a:pathLst>
                <a:path extrusionOk="0" h="2604" w="1806">
                  <a:moveTo>
                    <a:pt x="1346" y="0"/>
                  </a:moveTo>
                  <a:cubicBezTo>
                    <a:pt x="1238" y="0"/>
                    <a:pt x="1130" y="42"/>
                    <a:pt x="1048" y="125"/>
                  </a:cubicBezTo>
                  <a:lnTo>
                    <a:pt x="163" y="1011"/>
                  </a:lnTo>
                  <a:cubicBezTo>
                    <a:pt x="0" y="1173"/>
                    <a:pt x="0" y="1438"/>
                    <a:pt x="163" y="1600"/>
                  </a:cubicBezTo>
                  <a:lnTo>
                    <a:pt x="1048" y="2486"/>
                  </a:lnTo>
                  <a:cubicBezTo>
                    <a:pt x="1125" y="2563"/>
                    <a:pt x="1234" y="2603"/>
                    <a:pt x="1345" y="2603"/>
                  </a:cubicBezTo>
                  <a:cubicBezTo>
                    <a:pt x="1451" y="2603"/>
                    <a:pt x="1558" y="2566"/>
                    <a:pt x="1638" y="2486"/>
                  </a:cubicBezTo>
                  <a:cubicBezTo>
                    <a:pt x="1801" y="2323"/>
                    <a:pt x="1801" y="2059"/>
                    <a:pt x="1638" y="1896"/>
                  </a:cubicBezTo>
                  <a:lnTo>
                    <a:pt x="1048" y="1306"/>
                  </a:lnTo>
                  <a:lnTo>
                    <a:pt x="1638" y="715"/>
                  </a:lnTo>
                  <a:cubicBezTo>
                    <a:pt x="1804" y="552"/>
                    <a:pt x="1805" y="287"/>
                    <a:pt x="1641" y="122"/>
                  </a:cubicBezTo>
                  <a:cubicBezTo>
                    <a:pt x="1559" y="41"/>
                    <a:pt x="1453" y="0"/>
                    <a:pt x="1346" y="0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2"/>
            <p:cNvSpPr/>
            <p:nvPr/>
          </p:nvSpPr>
          <p:spPr>
            <a:xfrm>
              <a:off x="1304275" y="2395750"/>
              <a:ext cx="22875" cy="20700"/>
            </a:xfrm>
            <a:custGeom>
              <a:rect b="b" l="l" r="r" t="t"/>
              <a:pathLst>
                <a:path extrusionOk="0" h="828" w="915">
                  <a:moveTo>
                    <a:pt x="459" y="1"/>
                  </a:moveTo>
                  <a:cubicBezTo>
                    <a:pt x="353" y="1"/>
                    <a:pt x="246" y="41"/>
                    <a:pt x="164" y="123"/>
                  </a:cubicBezTo>
                  <a:cubicBezTo>
                    <a:pt x="2" y="285"/>
                    <a:pt x="1" y="547"/>
                    <a:pt x="161" y="711"/>
                  </a:cubicBezTo>
                  <a:cubicBezTo>
                    <a:pt x="238" y="787"/>
                    <a:pt x="348" y="828"/>
                    <a:pt x="458" y="828"/>
                  </a:cubicBezTo>
                  <a:cubicBezTo>
                    <a:pt x="565" y="828"/>
                    <a:pt x="673" y="790"/>
                    <a:pt x="752" y="711"/>
                  </a:cubicBezTo>
                  <a:cubicBezTo>
                    <a:pt x="915" y="548"/>
                    <a:pt x="915" y="282"/>
                    <a:pt x="752" y="120"/>
                  </a:cubicBezTo>
                  <a:cubicBezTo>
                    <a:pt x="670" y="40"/>
                    <a:pt x="565" y="1"/>
                    <a:pt x="459" y="1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42"/>
            <p:cNvSpPr/>
            <p:nvPr/>
          </p:nvSpPr>
          <p:spPr>
            <a:xfrm>
              <a:off x="1331075" y="2422625"/>
              <a:ext cx="45275" cy="43075"/>
            </a:xfrm>
            <a:custGeom>
              <a:rect b="b" l="l" r="r" t="t"/>
              <a:pathLst>
                <a:path extrusionOk="0" h="1723" w="1811">
                  <a:moveTo>
                    <a:pt x="462" y="0"/>
                  </a:moveTo>
                  <a:cubicBezTo>
                    <a:pt x="355" y="0"/>
                    <a:pt x="248" y="41"/>
                    <a:pt x="167" y="122"/>
                  </a:cubicBezTo>
                  <a:cubicBezTo>
                    <a:pt x="1" y="288"/>
                    <a:pt x="4" y="557"/>
                    <a:pt x="173" y="718"/>
                  </a:cubicBezTo>
                  <a:lnTo>
                    <a:pt x="1058" y="1604"/>
                  </a:lnTo>
                  <a:cubicBezTo>
                    <a:pt x="1136" y="1681"/>
                    <a:pt x="1245" y="1722"/>
                    <a:pt x="1354" y="1722"/>
                  </a:cubicBezTo>
                  <a:cubicBezTo>
                    <a:pt x="1460" y="1722"/>
                    <a:pt x="1567" y="1684"/>
                    <a:pt x="1648" y="1604"/>
                  </a:cubicBezTo>
                  <a:cubicBezTo>
                    <a:pt x="1810" y="1441"/>
                    <a:pt x="1810" y="1177"/>
                    <a:pt x="1648" y="1014"/>
                  </a:cubicBezTo>
                  <a:lnTo>
                    <a:pt x="762" y="128"/>
                  </a:lnTo>
                  <a:cubicBezTo>
                    <a:pt x="681" y="43"/>
                    <a:pt x="571" y="0"/>
                    <a:pt x="462" y="0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42"/>
            <p:cNvSpPr/>
            <p:nvPr/>
          </p:nvSpPr>
          <p:spPr>
            <a:xfrm>
              <a:off x="1550300" y="2422775"/>
              <a:ext cx="45050" cy="42900"/>
            </a:xfrm>
            <a:custGeom>
              <a:rect b="b" l="l" r="r" t="t"/>
              <a:pathLst>
                <a:path extrusionOk="0" h="1716" w="1802">
                  <a:moveTo>
                    <a:pt x="1342" y="0"/>
                  </a:moveTo>
                  <a:cubicBezTo>
                    <a:pt x="1235" y="0"/>
                    <a:pt x="1128" y="41"/>
                    <a:pt x="1047" y="122"/>
                  </a:cubicBezTo>
                  <a:lnTo>
                    <a:pt x="163" y="1008"/>
                  </a:lnTo>
                  <a:cubicBezTo>
                    <a:pt x="0" y="1171"/>
                    <a:pt x="0" y="1435"/>
                    <a:pt x="163" y="1598"/>
                  </a:cubicBezTo>
                  <a:cubicBezTo>
                    <a:pt x="241" y="1675"/>
                    <a:pt x="350" y="1716"/>
                    <a:pt x="460" y="1716"/>
                  </a:cubicBezTo>
                  <a:cubicBezTo>
                    <a:pt x="567" y="1716"/>
                    <a:pt x="674" y="1677"/>
                    <a:pt x="753" y="1598"/>
                  </a:cubicBezTo>
                  <a:lnTo>
                    <a:pt x="1638" y="712"/>
                  </a:lnTo>
                  <a:cubicBezTo>
                    <a:pt x="1801" y="549"/>
                    <a:pt x="1801" y="285"/>
                    <a:pt x="1638" y="122"/>
                  </a:cubicBezTo>
                  <a:cubicBezTo>
                    <a:pt x="1556" y="41"/>
                    <a:pt x="1449" y="0"/>
                    <a:pt x="1342" y="0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42"/>
            <p:cNvSpPr/>
            <p:nvPr/>
          </p:nvSpPr>
          <p:spPr>
            <a:xfrm>
              <a:off x="1601025" y="2395875"/>
              <a:ext cx="21400" cy="20525"/>
            </a:xfrm>
            <a:custGeom>
              <a:rect b="b" l="l" r="r" t="t"/>
              <a:pathLst>
                <a:path extrusionOk="0" h="821" w="856">
                  <a:moveTo>
                    <a:pt x="412" y="0"/>
                  </a:moveTo>
                  <a:cubicBezTo>
                    <a:pt x="202" y="0"/>
                    <a:pt x="0" y="164"/>
                    <a:pt x="0" y="410"/>
                  </a:cubicBezTo>
                  <a:cubicBezTo>
                    <a:pt x="0" y="656"/>
                    <a:pt x="202" y="820"/>
                    <a:pt x="412" y="820"/>
                  </a:cubicBezTo>
                  <a:cubicBezTo>
                    <a:pt x="510" y="820"/>
                    <a:pt x="609" y="785"/>
                    <a:pt x="692" y="706"/>
                  </a:cubicBezTo>
                  <a:cubicBezTo>
                    <a:pt x="856" y="543"/>
                    <a:pt x="856" y="277"/>
                    <a:pt x="692" y="115"/>
                  </a:cubicBezTo>
                  <a:cubicBezTo>
                    <a:pt x="609" y="35"/>
                    <a:pt x="510" y="0"/>
                    <a:pt x="412" y="0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42"/>
            <p:cNvSpPr/>
            <p:nvPr/>
          </p:nvSpPr>
          <p:spPr>
            <a:xfrm>
              <a:off x="1626450" y="2324275"/>
              <a:ext cx="45175" cy="65100"/>
            </a:xfrm>
            <a:custGeom>
              <a:rect b="b" l="l" r="r" t="t"/>
              <a:pathLst>
                <a:path extrusionOk="0" h="2604" w="1807">
                  <a:moveTo>
                    <a:pt x="460" y="0"/>
                  </a:moveTo>
                  <a:cubicBezTo>
                    <a:pt x="353" y="0"/>
                    <a:pt x="246" y="41"/>
                    <a:pt x="164" y="122"/>
                  </a:cubicBezTo>
                  <a:cubicBezTo>
                    <a:pt x="0" y="287"/>
                    <a:pt x="2" y="552"/>
                    <a:pt x="167" y="715"/>
                  </a:cubicBezTo>
                  <a:lnTo>
                    <a:pt x="759" y="1306"/>
                  </a:lnTo>
                  <a:lnTo>
                    <a:pt x="167" y="1896"/>
                  </a:lnTo>
                  <a:cubicBezTo>
                    <a:pt x="5" y="2059"/>
                    <a:pt x="5" y="2323"/>
                    <a:pt x="167" y="2486"/>
                  </a:cubicBezTo>
                  <a:cubicBezTo>
                    <a:pt x="245" y="2564"/>
                    <a:pt x="354" y="2604"/>
                    <a:pt x="464" y="2604"/>
                  </a:cubicBezTo>
                  <a:cubicBezTo>
                    <a:pt x="571" y="2604"/>
                    <a:pt x="679" y="2566"/>
                    <a:pt x="759" y="2486"/>
                  </a:cubicBezTo>
                  <a:lnTo>
                    <a:pt x="1644" y="1600"/>
                  </a:lnTo>
                  <a:cubicBezTo>
                    <a:pt x="1807" y="1438"/>
                    <a:pt x="1807" y="1173"/>
                    <a:pt x="1644" y="1011"/>
                  </a:cubicBezTo>
                  <a:lnTo>
                    <a:pt x="759" y="125"/>
                  </a:lnTo>
                  <a:cubicBezTo>
                    <a:pt x="677" y="42"/>
                    <a:pt x="568" y="0"/>
                    <a:pt x="460" y="0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42"/>
            <p:cNvSpPr/>
            <p:nvPr/>
          </p:nvSpPr>
          <p:spPr>
            <a:xfrm>
              <a:off x="1600575" y="2297250"/>
              <a:ext cx="21825" cy="20875"/>
            </a:xfrm>
            <a:custGeom>
              <a:rect b="b" l="l" r="r" t="t"/>
              <a:pathLst>
                <a:path extrusionOk="0" h="835" w="873">
                  <a:moveTo>
                    <a:pt x="420" y="1"/>
                  </a:moveTo>
                  <a:cubicBezTo>
                    <a:pt x="206" y="1"/>
                    <a:pt x="1" y="167"/>
                    <a:pt x="1" y="418"/>
                  </a:cubicBezTo>
                  <a:cubicBezTo>
                    <a:pt x="1" y="669"/>
                    <a:pt x="206" y="835"/>
                    <a:pt x="420" y="835"/>
                  </a:cubicBezTo>
                  <a:cubicBezTo>
                    <a:pt x="521" y="835"/>
                    <a:pt x="625" y="797"/>
                    <a:pt x="710" y="714"/>
                  </a:cubicBezTo>
                  <a:cubicBezTo>
                    <a:pt x="872" y="549"/>
                    <a:pt x="872" y="285"/>
                    <a:pt x="710" y="122"/>
                  </a:cubicBezTo>
                  <a:cubicBezTo>
                    <a:pt x="625" y="38"/>
                    <a:pt x="521" y="1"/>
                    <a:pt x="420" y="1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2"/>
            <p:cNvSpPr/>
            <p:nvPr/>
          </p:nvSpPr>
          <p:spPr>
            <a:xfrm>
              <a:off x="1550625" y="2248400"/>
              <a:ext cx="44425" cy="42375"/>
            </a:xfrm>
            <a:custGeom>
              <a:rect b="b" l="l" r="r" t="t"/>
              <a:pathLst>
                <a:path extrusionOk="0" h="1695" w="1777">
                  <a:moveTo>
                    <a:pt x="458" y="1"/>
                  </a:moveTo>
                  <a:cubicBezTo>
                    <a:pt x="351" y="1"/>
                    <a:pt x="244" y="41"/>
                    <a:pt x="164" y="122"/>
                  </a:cubicBezTo>
                  <a:cubicBezTo>
                    <a:pt x="5" y="280"/>
                    <a:pt x="1" y="534"/>
                    <a:pt x="150" y="698"/>
                  </a:cubicBezTo>
                  <a:lnTo>
                    <a:pt x="1036" y="1584"/>
                  </a:lnTo>
                  <a:cubicBezTo>
                    <a:pt x="1115" y="1658"/>
                    <a:pt x="1217" y="1694"/>
                    <a:pt x="1318" y="1694"/>
                  </a:cubicBezTo>
                  <a:cubicBezTo>
                    <a:pt x="1425" y="1694"/>
                    <a:pt x="1532" y="1653"/>
                    <a:pt x="1613" y="1572"/>
                  </a:cubicBezTo>
                  <a:cubicBezTo>
                    <a:pt x="1772" y="1414"/>
                    <a:pt x="1776" y="1158"/>
                    <a:pt x="1625" y="994"/>
                  </a:cubicBezTo>
                  <a:lnTo>
                    <a:pt x="740" y="109"/>
                  </a:lnTo>
                  <a:cubicBezTo>
                    <a:pt x="660" y="36"/>
                    <a:pt x="559" y="1"/>
                    <a:pt x="458" y="1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2"/>
            <p:cNvSpPr/>
            <p:nvPr/>
          </p:nvSpPr>
          <p:spPr>
            <a:xfrm>
              <a:off x="1366100" y="2296475"/>
              <a:ext cx="81275" cy="79225"/>
            </a:xfrm>
            <a:custGeom>
              <a:rect b="b" l="l" r="r" t="t"/>
              <a:pathLst>
                <a:path extrusionOk="0" h="3169" w="3251">
                  <a:moveTo>
                    <a:pt x="459" y="1"/>
                  </a:moveTo>
                  <a:cubicBezTo>
                    <a:pt x="352" y="1"/>
                    <a:pt x="245" y="42"/>
                    <a:pt x="163" y="124"/>
                  </a:cubicBezTo>
                  <a:cubicBezTo>
                    <a:pt x="2" y="283"/>
                    <a:pt x="0" y="543"/>
                    <a:pt x="157" y="707"/>
                  </a:cubicBezTo>
                  <a:lnTo>
                    <a:pt x="2498" y="3048"/>
                  </a:lnTo>
                  <a:cubicBezTo>
                    <a:pt x="2580" y="3128"/>
                    <a:pt x="2687" y="3168"/>
                    <a:pt x="2793" y="3168"/>
                  </a:cubicBezTo>
                  <a:cubicBezTo>
                    <a:pt x="2899" y="3168"/>
                    <a:pt x="3006" y="3128"/>
                    <a:pt x="3088" y="3048"/>
                  </a:cubicBezTo>
                  <a:cubicBezTo>
                    <a:pt x="3251" y="2886"/>
                    <a:pt x="3251" y="2621"/>
                    <a:pt x="3088" y="2459"/>
                  </a:cubicBezTo>
                  <a:lnTo>
                    <a:pt x="748" y="118"/>
                  </a:lnTo>
                  <a:cubicBezTo>
                    <a:pt x="667" y="40"/>
                    <a:pt x="563" y="1"/>
                    <a:pt x="459" y="1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42"/>
            <p:cNvSpPr/>
            <p:nvPr/>
          </p:nvSpPr>
          <p:spPr>
            <a:xfrm>
              <a:off x="1336650" y="2327975"/>
              <a:ext cx="81475" cy="79325"/>
            </a:xfrm>
            <a:custGeom>
              <a:rect b="b" l="l" r="r" t="t"/>
              <a:pathLst>
                <a:path extrusionOk="0" h="3173" w="3259">
                  <a:moveTo>
                    <a:pt x="458" y="0"/>
                  </a:moveTo>
                  <a:cubicBezTo>
                    <a:pt x="351" y="0"/>
                    <a:pt x="244" y="41"/>
                    <a:pt x="163" y="122"/>
                  </a:cubicBezTo>
                  <a:cubicBezTo>
                    <a:pt x="0" y="285"/>
                    <a:pt x="0" y="549"/>
                    <a:pt x="163" y="712"/>
                  </a:cubicBezTo>
                  <a:lnTo>
                    <a:pt x="2504" y="3053"/>
                  </a:lnTo>
                  <a:cubicBezTo>
                    <a:pt x="2582" y="3131"/>
                    <a:pt x="2691" y="3172"/>
                    <a:pt x="2800" y="3172"/>
                  </a:cubicBezTo>
                  <a:cubicBezTo>
                    <a:pt x="2906" y="3172"/>
                    <a:pt x="3013" y="3134"/>
                    <a:pt x="3094" y="3053"/>
                  </a:cubicBezTo>
                  <a:cubicBezTo>
                    <a:pt x="3258" y="2890"/>
                    <a:pt x="3258" y="2626"/>
                    <a:pt x="3094" y="2462"/>
                  </a:cubicBezTo>
                  <a:lnTo>
                    <a:pt x="754" y="122"/>
                  </a:lnTo>
                  <a:cubicBezTo>
                    <a:pt x="672" y="41"/>
                    <a:pt x="565" y="0"/>
                    <a:pt x="458" y="0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2"/>
            <p:cNvSpPr/>
            <p:nvPr/>
          </p:nvSpPr>
          <p:spPr>
            <a:xfrm>
              <a:off x="1399175" y="2210850"/>
              <a:ext cx="128300" cy="126150"/>
            </a:xfrm>
            <a:custGeom>
              <a:rect b="b" l="l" r="r" t="t"/>
              <a:pathLst>
                <a:path extrusionOk="0" h="5046" w="5132">
                  <a:moveTo>
                    <a:pt x="2565" y="1008"/>
                  </a:moveTo>
                  <a:lnTo>
                    <a:pt x="4084" y="2526"/>
                  </a:lnTo>
                  <a:lnTo>
                    <a:pt x="2565" y="4043"/>
                  </a:lnTo>
                  <a:lnTo>
                    <a:pt x="1048" y="2526"/>
                  </a:lnTo>
                  <a:lnTo>
                    <a:pt x="2565" y="1008"/>
                  </a:lnTo>
                  <a:close/>
                  <a:moveTo>
                    <a:pt x="2566" y="0"/>
                  </a:moveTo>
                  <a:cubicBezTo>
                    <a:pt x="2459" y="0"/>
                    <a:pt x="2352" y="41"/>
                    <a:pt x="2271" y="122"/>
                  </a:cubicBezTo>
                  <a:lnTo>
                    <a:pt x="163" y="2230"/>
                  </a:lnTo>
                  <a:cubicBezTo>
                    <a:pt x="0" y="2393"/>
                    <a:pt x="0" y="2657"/>
                    <a:pt x="163" y="2820"/>
                  </a:cubicBezTo>
                  <a:lnTo>
                    <a:pt x="2271" y="4928"/>
                  </a:lnTo>
                  <a:cubicBezTo>
                    <a:pt x="2348" y="5005"/>
                    <a:pt x="2457" y="5046"/>
                    <a:pt x="2567" y="5046"/>
                  </a:cubicBezTo>
                  <a:cubicBezTo>
                    <a:pt x="2673" y="5046"/>
                    <a:pt x="2781" y="5008"/>
                    <a:pt x="2861" y="4928"/>
                  </a:cubicBezTo>
                  <a:lnTo>
                    <a:pt x="4969" y="2820"/>
                  </a:lnTo>
                  <a:cubicBezTo>
                    <a:pt x="5132" y="2657"/>
                    <a:pt x="5132" y="2393"/>
                    <a:pt x="4969" y="2230"/>
                  </a:cubicBezTo>
                  <a:lnTo>
                    <a:pt x="2861" y="122"/>
                  </a:lnTo>
                  <a:cubicBezTo>
                    <a:pt x="2779" y="41"/>
                    <a:pt x="2673" y="0"/>
                    <a:pt x="2566" y="0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42"/>
            <p:cNvSpPr/>
            <p:nvPr/>
          </p:nvSpPr>
          <p:spPr>
            <a:xfrm>
              <a:off x="1195700" y="2089600"/>
              <a:ext cx="535250" cy="534575"/>
            </a:xfrm>
            <a:custGeom>
              <a:rect b="b" l="l" r="r" t="t"/>
              <a:pathLst>
                <a:path extrusionOk="0" h="21383" w="21410">
                  <a:moveTo>
                    <a:pt x="10704" y="1016"/>
                  </a:moveTo>
                  <a:lnTo>
                    <a:pt x="20380" y="10693"/>
                  </a:lnTo>
                  <a:lnTo>
                    <a:pt x="10704" y="20370"/>
                  </a:lnTo>
                  <a:lnTo>
                    <a:pt x="1028" y="10693"/>
                  </a:lnTo>
                  <a:lnTo>
                    <a:pt x="10704" y="1016"/>
                  </a:lnTo>
                  <a:close/>
                  <a:moveTo>
                    <a:pt x="10711" y="1"/>
                  </a:moveTo>
                  <a:cubicBezTo>
                    <a:pt x="10553" y="1"/>
                    <a:pt x="10418" y="124"/>
                    <a:pt x="10304" y="238"/>
                  </a:cubicBezTo>
                  <a:lnTo>
                    <a:pt x="7975" y="2565"/>
                  </a:lnTo>
                  <a:lnTo>
                    <a:pt x="6091" y="669"/>
                  </a:lnTo>
                  <a:cubicBezTo>
                    <a:pt x="5924" y="501"/>
                    <a:pt x="5671" y="334"/>
                    <a:pt x="5459" y="334"/>
                  </a:cubicBezTo>
                  <a:cubicBezTo>
                    <a:pt x="5363" y="334"/>
                    <a:pt x="5276" y="368"/>
                    <a:pt x="5208" y="453"/>
                  </a:cubicBezTo>
                  <a:cubicBezTo>
                    <a:pt x="5022" y="686"/>
                    <a:pt x="5244" y="1016"/>
                    <a:pt x="5456" y="1226"/>
                  </a:cubicBezTo>
                  <a:lnTo>
                    <a:pt x="7387" y="3154"/>
                  </a:lnTo>
                  <a:lnTo>
                    <a:pt x="6784" y="3757"/>
                  </a:lnTo>
                  <a:cubicBezTo>
                    <a:pt x="6156" y="3124"/>
                    <a:pt x="5528" y="2492"/>
                    <a:pt x="4899" y="1861"/>
                  </a:cubicBezTo>
                  <a:cubicBezTo>
                    <a:pt x="4732" y="1692"/>
                    <a:pt x="4478" y="1525"/>
                    <a:pt x="4267" y="1525"/>
                  </a:cubicBezTo>
                  <a:cubicBezTo>
                    <a:pt x="4170" y="1525"/>
                    <a:pt x="4083" y="1560"/>
                    <a:pt x="4015" y="1644"/>
                  </a:cubicBezTo>
                  <a:cubicBezTo>
                    <a:pt x="3830" y="1877"/>
                    <a:pt x="4053" y="2206"/>
                    <a:pt x="4263" y="2416"/>
                  </a:cubicBezTo>
                  <a:lnTo>
                    <a:pt x="6195" y="4345"/>
                  </a:lnTo>
                  <a:cubicBezTo>
                    <a:pt x="5995" y="4545"/>
                    <a:pt x="5794" y="4747"/>
                    <a:pt x="5594" y="4947"/>
                  </a:cubicBezTo>
                  <a:cubicBezTo>
                    <a:pt x="4965" y="4315"/>
                    <a:pt x="4336" y="3684"/>
                    <a:pt x="3709" y="3052"/>
                  </a:cubicBezTo>
                  <a:cubicBezTo>
                    <a:pt x="3543" y="2884"/>
                    <a:pt x="3289" y="2717"/>
                    <a:pt x="3077" y="2717"/>
                  </a:cubicBezTo>
                  <a:cubicBezTo>
                    <a:pt x="2980" y="2717"/>
                    <a:pt x="2893" y="2751"/>
                    <a:pt x="2826" y="2836"/>
                  </a:cubicBezTo>
                  <a:cubicBezTo>
                    <a:pt x="2642" y="3069"/>
                    <a:pt x="2863" y="3397"/>
                    <a:pt x="3073" y="3608"/>
                  </a:cubicBezTo>
                  <a:lnTo>
                    <a:pt x="5005" y="5535"/>
                  </a:lnTo>
                  <a:lnTo>
                    <a:pt x="4402" y="6138"/>
                  </a:lnTo>
                  <a:lnTo>
                    <a:pt x="2516" y="4242"/>
                  </a:lnTo>
                  <a:cubicBezTo>
                    <a:pt x="2350" y="4074"/>
                    <a:pt x="2096" y="3907"/>
                    <a:pt x="1884" y="3907"/>
                  </a:cubicBezTo>
                  <a:cubicBezTo>
                    <a:pt x="1788" y="3907"/>
                    <a:pt x="1701" y="3941"/>
                    <a:pt x="1634" y="4026"/>
                  </a:cubicBezTo>
                  <a:cubicBezTo>
                    <a:pt x="1449" y="4258"/>
                    <a:pt x="1671" y="4588"/>
                    <a:pt x="1880" y="4799"/>
                  </a:cubicBezTo>
                  <a:lnTo>
                    <a:pt x="3814" y="6726"/>
                  </a:lnTo>
                  <a:lnTo>
                    <a:pt x="3211" y="7330"/>
                  </a:lnTo>
                  <a:lnTo>
                    <a:pt x="1327" y="5433"/>
                  </a:lnTo>
                  <a:cubicBezTo>
                    <a:pt x="1159" y="5265"/>
                    <a:pt x="906" y="5098"/>
                    <a:pt x="694" y="5098"/>
                  </a:cubicBezTo>
                  <a:cubicBezTo>
                    <a:pt x="597" y="5098"/>
                    <a:pt x="510" y="5133"/>
                    <a:pt x="443" y="5217"/>
                  </a:cubicBezTo>
                  <a:cubicBezTo>
                    <a:pt x="258" y="5450"/>
                    <a:pt x="480" y="5780"/>
                    <a:pt x="690" y="5990"/>
                  </a:cubicBezTo>
                  <a:lnTo>
                    <a:pt x="2622" y="7918"/>
                  </a:lnTo>
                  <a:lnTo>
                    <a:pt x="226" y="10316"/>
                  </a:lnTo>
                  <a:cubicBezTo>
                    <a:pt x="129" y="10413"/>
                    <a:pt x="26" y="10522"/>
                    <a:pt x="14" y="10659"/>
                  </a:cubicBezTo>
                  <a:cubicBezTo>
                    <a:pt x="1" y="10829"/>
                    <a:pt x="129" y="10973"/>
                    <a:pt x="250" y="11093"/>
                  </a:cubicBezTo>
                  <a:lnTo>
                    <a:pt x="2605" y="13449"/>
                  </a:lnTo>
                  <a:lnTo>
                    <a:pt x="690" y="15359"/>
                  </a:lnTo>
                  <a:cubicBezTo>
                    <a:pt x="481" y="15568"/>
                    <a:pt x="259" y="15895"/>
                    <a:pt x="441" y="16128"/>
                  </a:cubicBezTo>
                  <a:cubicBezTo>
                    <a:pt x="508" y="16214"/>
                    <a:pt x="597" y="16249"/>
                    <a:pt x="694" y="16249"/>
                  </a:cubicBezTo>
                  <a:cubicBezTo>
                    <a:pt x="907" y="16249"/>
                    <a:pt x="1162" y="16082"/>
                    <a:pt x="1329" y="15913"/>
                  </a:cubicBezTo>
                  <a:cubicBezTo>
                    <a:pt x="1951" y="15287"/>
                    <a:pt x="2572" y="14663"/>
                    <a:pt x="3193" y="14038"/>
                  </a:cubicBezTo>
                  <a:lnTo>
                    <a:pt x="3796" y="14641"/>
                  </a:lnTo>
                  <a:cubicBezTo>
                    <a:pt x="3157" y="15277"/>
                    <a:pt x="2519" y="15914"/>
                    <a:pt x="1882" y="16550"/>
                  </a:cubicBezTo>
                  <a:cubicBezTo>
                    <a:pt x="1671" y="16759"/>
                    <a:pt x="1450" y="17086"/>
                    <a:pt x="1633" y="17319"/>
                  </a:cubicBezTo>
                  <a:cubicBezTo>
                    <a:pt x="1700" y="17405"/>
                    <a:pt x="1788" y="17440"/>
                    <a:pt x="1885" y="17440"/>
                  </a:cubicBezTo>
                  <a:cubicBezTo>
                    <a:pt x="2098" y="17440"/>
                    <a:pt x="2353" y="17273"/>
                    <a:pt x="2519" y="17104"/>
                  </a:cubicBezTo>
                  <a:lnTo>
                    <a:pt x="4384" y="15229"/>
                  </a:lnTo>
                  <a:lnTo>
                    <a:pt x="4987" y="15832"/>
                  </a:lnTo>
                  <a:lnTo>
                    <a:pt x="3072" y="17742"/>
                  </a:lnTo>
                  <a:cubicBezTo>
                    <a:pt x="2863" y="17951"/>
                    <a:pt x="2642" y="18276"/>
                    <a:pt x="2824" y="18509"/>
                  </a:cubicBezTo>
                  <a:cubicBezTo>
                    <a:pt x="2891" y="18596"/>
                    <a:pt x="2980" y="18631"/>
                    <a:pt x="3078" y="18631"/>
                  </a:cubicBezTo>
                  <a:cubicBezTo>
                    <a:pt x="3290" y="18631"/>
                    <a:pt x="3544" y="18464"/>
                    <a:pt x="3711" y="18294"/>
                  </a:cubicBezTo>
                  <a:lnTo>
                    <a:pt x="5576" y="16421"/>
                  </a:lnTo>
                  <a:lnTo>
                    <a:pt x="6179" y="17022"/>
                  </a:lnTo>
                  <a:lnTo>
                    <a:pt x="4263" y="18933"/>
                  </a:lnTo>
                  <a:cubicBezTo>
                    <a:pt x="4054" y="19142"/>
                    <a:pt x="3835" y="19468"/>
                    <a:pt x="4015" y="19701"/>
                  </a:cubicBezTo>
                  <a:cubicBezTo>
                    <a:pt x="4082" y="19787"/>
                    <a:pt x="4170" y="19822"/>
                    <a:pt x="4268" y="19822"/>
                  </a:cubicBezTo>
                  <a:cubicBezTo>
                    <a:pt x="4480" y="19822"/>
                    <a:pt x="4735" y="19655"/>
                    <a:pt x="4902" y="19486"/>
                  </a:cubicBezTo>
                  <a:lnTo>
                    <a:pt x="6766" y="17612"/>
                  </a:lnTo>
                  <a:lnTo>
                    <a:pt x="7370" y="18215"/>
                  </a:lnTo>
                  <a:lnTo>
                    <a:pt x="5491" y="20081"/>
                  </a:lnTo>
                  <a:cubicBezTo>
                    <a:pt x="5249" y="20323"/>
                    <a:pt x="5005" y="20744"/>
                    <a:pt x="5273" y="20959"/>
                  </a:cubicBezTo>
                  <a:cubicBezTo>
                    <a:pt x="5334" y="21010"/>
                    <a:pt x="5403" y="21031"/>
                    <a:pt x="5475" y="21031"/>
                  </a:cubicBezTo>
                  <a:cubicBezTo>
                    <a:pt x="5674" y="21031"/>
                    <a:pt x="5896" y="20869"/>
                    <a:pt x="6052" y="20713"/>
                  </a:cubicBezTo>
                  <a:lnTo>
                    <a:pt x="7959" y="18803"/>
                  </a:lnTo>
                  <a:lnTo>
                    <a:pt x="10301" y="21144"/>
                  </a:lnTo>
                  <a:cubicBezTo>
                    <a:pt x="10416" y="21259"/>
                    <a:pt x="10552" y="21383"/>
                    <a:pt x="10710" y="21383"/>
                  </a:cubicBezTo>
                  <a:cubicBezTo>
                    <a:pt x="10719" y="21383"/>
                    <a:pt x="10728" y="21383"/>
                    <a:pt x="10737" y="21382"/>
                  </a:cubicBezTo>
                  <a:cubicBezTo>
                    <a:pt x="10876" y="21370"/>
                    <a:pt x="10986" y="21267"/>
                    <a:pt x="11085" y="21168"/>
                  </a:cubicBezTo>
                  <a:lnTo>
                    <a:pt x="13481" y="18774"/>
                  </a:lnTo>
                  <a:lnTo>
                    <a:pt x="15373" y="20677"/>
                  </a:lnTo>
                  <a:cubicBezTo>
                    <a:pt x="15540" y="20846"/>
                    <a:pt x="15795" y="21013"/>
                    <a:pt x="16008" y="21013"/>
                  </a:cubicBezTo>
                  <a:cubicBezTo>
                    <a:pt x="16105" y="21013"/>
                    <a:pt x="16193" y="20979"/>
                    <a:pt x="16260" y="20894"/>
                  </a:cubicBezTo>
                  <a:cubicBezTo>
                    <a:pt x="16442" y="20659"/>
                    <a:pt x="16221" y="20334"/>
                    <a:pt x="16012" y="20123"/>
                  </a:cubicBezTo>
                  <a:lnTo>
                    <a:pt x="14068" y="18187"/>
                  </a:lnTo>
                  <a:lnTo>
                    <a:pt x="14671" y="17584"/>
                  </a:lnTo>
                  <a:lnTo>
                    <a:pt x="16564" y="19487"/>
                  </a:lnTo>
                  <a:cubicBezTo>
                    <a:pt x="16732" y="19655"/>
                    <a:pt x="16987" y="19822"/>
                    <a:pt x="17199" y="19822"/>
                  </a:cubicBezTo>
                  <a:cubicBezTo>
                    <a:pt x="17296" y="19822"/>
                    <a:pt x="17384" y="19787"/>
                    <a:pt x="17451" y="19702"/>
                  </a:cubicBezTo>
                  <a:cubicBezTo>
                    <a:pt x="17633" y="19468"/>
                    <a:pt x="17412" y="19142"/>
                    <a:pt x="17203" y="18933"/>
                  </a:cubicBezTo>
                  <a:lnTo>
                    <a:pt x="15259" y="16994"/>
                  </a:lnTo>
                  <a:lnTo>
                    <a:pt x="15863" y="16391"/>
                  </a:lnTo>
                  <a:lnTo>
                    <a:pt x="17754" y="18294"/>
                  </a:lnTo>
                  <a:cubicBezTo>
                    <a:pt x="17922" y="18463"/>
                    <a:pt x="18178" y="18631"/>
                    <a:pt x="18390" y="18631"/>
                  </a:cubicBezTo>
                  <a:cubicBezTo>
                    <a:pt x="18488" y="18631"/>
                    <a:pt x="18576" y="18596"/>
                    <a:pt x="18643" y="18509"/>
                  </a:cubicBezTo>
                  <a:cubicBezTo>
                    <a:pt x="18823" y="18275"/>
                    <a:pt x="18602" y="17951"/>
                    <a:pt x="18395" y="17742"/>
                  </a:cubicBezTo>
                  <a:cubicBezTo>
                    <a:pt x="17747" y="17097"/>
                    <a:pt x="17099" y="16450"/>
                    <a:pt x="16451" y="15804"/>
                  </a:cubicBezTo>
                  <a:lnTo>
                    <a:pt x="17050" y="15205"/>
                  </a:lnTo>
                  <a:lnTo>
                    <a:pt x="18668" y="16807"/>
                  </a:lnTo>
                  <a:cubicBezTo>
                    <a:pt x="18859" y="16998"/>
                    <a:pt x="19013" y="17261"/>
                    <a:pt x="19258" y="17390"/>
                  </a:cubicBezTo>
                  <a:cubicBezTo>
                    <a:pt x="19331" y="17428"/>
                    <a:pt x="19415" y="17447"/>
                    <a:pt x="19497" y="17447"/>
                  </a:cubicBezTo>
                  <a:cubicBezTo>
                    <a:pt x="19707" y="17447"/>
                    <a:pt x="19906" y="17319"/>
                    <a:pt x="19885" y="17058"/>
                  </a:cubicBezTo>
                  <a:cubicBezTo>
                    <a:pt x="19867" y="16825"/>
                    <a:pt x="19691" y="16640"/>
                    <a:pt x="19525" y="16477"/>
                  </a:cubicBezTo>
                  <a:lnTo>
                    <a:pt x="17639" y="14615"/>
                  </a:lnTo>
                  <a:lnTo>
                    <a:pt x="18244" y="14011"/>
                  </a:lnTo>
                  <a:lnTo>
                    <a:pt x="20182" y="15953"/>
                  </a:lnTo>
                  <a:cubicBezTo>
                    <a:pt x="20337" y="16108"/>
                    <a:pt x="20557" y="16270"/>
                    <a:pt x="20756" y="16270"/>
                  </a:cubicBezTo>
                  <a:cubicBezTo>
                    <a:pt x="20826" y="16270"/>
                    <a:pt x="20894" y="16250"/>
                    <a:pt x="20955" y="16201"/>
                  </a:cubicBezTo>
                  <a:cubicBezTo>
                    <a:pt x="21226" y="15986"/>
                    <a:pt x="20984" y="15561"/>
                    <a:pt x="20739" y="15317"/>
                  </a:cubicBezTo>
                  <a:lnTo>
                    <a:pt x="18832" y="13423"/>
                  </a:lnTo>
                  <a:lnTo>
                    <a:pt x="21158" y="11095"/>
                  </a:lnTo>
                  <a:cubicBezTo>
                    <a:pt x="21279" y="10974"/>
                    <a:pt x="21409" y="10831"/>
                    <a:pt x="21394" y="10661"/>
                  </a:cubicBezTo>
                  <a:cubicBezTo>
                    <a:pt x="21387" y="10560"/>
                    <a:pt x="21330" y="10475"/>
                    <a:pt x="21263" y="10401"/>
                  </a:cubicBezTo>
                  <a:cubicBezTo>
                    <a:pt x="21237" y="10371"/>
                    <a:pt x="19604" y="8735"/>
                    <a:pt x="18814" y="7945"/>
                  </a:cubicBezTo>
                  <a:lnTo>
                    <a:pt x="20739" y="6034"/>
                  </a:lnTo>
                  <a:cubicBezTo>
                    <a:pt x="20984" y="5790"/>
                    <a:pt x="21226" y="5363"/>
                    <a:pt x="20955" y="5148"/>
                  </a:cubicBezTo>
                  <a:cubicBezTo>
                    <a:pt x="20894" y="5100"/>
                    <a:pt x="20826" y="5079"/>
                    <a:pt x="20756" y="5079"/>
                  </a:cubicBezTo>
                  <a:cubicBezTo>
                    <a:pt x="20557" y="5079"/>
                    <a:pt x="20337" y="5241"/>
                    <a:pt x="20182" y="5396"/>
                  </a:cubicBezTo>
                  <a:cubicBezTo>
                    <a:pt x="19529" y="6050"/>
                    <a:pt x="18879" y="6704"/>
                    <a:pt x="18226" y="7356"/>
                  </a:cubicBezTo>
                  <a:lnTo>
                    <a:pt x="17623" y="6755"/>
                  </a:lnTo>
                  <a:lnTo>
                    <a:pt x="19547" y="4842"/>
                  </a:lnTo>
                  <a:cubicBezTo>
                    <a:pt x="19792" y="4599"/>
                    <a:pt x="20034" y="4172"/>
                    <a:pt x="19764" y="3958"/>
                  </a:cubicBezTo>
                  <a:cubicBezTo>
                    <a:pt x="19703" y="3910"/>
                    <a:pt x="19635" y="3889"/>
                    <a:pt x="19564" y="3889"/>
                  </a:cubicBezTo>
                  <a:cubicBezTo>
                    <a:pt x="19366" y="3889"/>
                    <a:pt x="19146" y="4051"/>
                    <a:pt x="18990" y="4205"/>
                  </a:cubicBezTo>
                  <a:lnTo>
                    <a:pt x="17035" y="6167"/>
                  </a:lnTo>
                  <a:lnTo>
                    <a:pt x="16431" y="5563"/>
                  </a:lnTo>
                  <a:lnTo>
                    <a:pt x="18356" y="3651"/>
                  </a:lnTo>
                  <a:cubicBezTo>
                    <a:pt x="18601" y="3407"/>
                    <a:pt x="18843" y="2982"/>
                    <a:pt x="18572" y="2767"/>
                  </a:cubicBezTo>
                  <a:cubicBezTo>
                    <a:pt x="18511" y="2718"/>
                    <a:pt x="18443" y="2698"/>
                    <a:pt x="18373" y="2698"/>
                  </a:cubicBezTo>
                  <a:cubicBezTo>
                    <a:pt x="18175" y="2698"/>
                    <a:pt x="17955" y="2860"/>
                    <a:pt x="17801" y="3015"/>
                  </a:cubicBezTo>
                  <a:lnTo>
                    <a:pt x="15843" y="4975"/>
                  </a:lnTo>
                  <a:lnTo>
                    <a:pt x="15242" y="4372"/>
                  </a:lnTo>
                  <a:lnTo>
                    <a:pt x="17166" y="2459"/>
                  </a:lnTo>
                  <a:cubicBezTo>
                    <a:pt x="17409" y="2218"/>
                    <a:pt x="17653" y="1791"/>
                    <a:pt x="17382" y="1576"/>
                  </a:cubicBezTo>
                  <a:cubicBezTo>
                    <a:pt x="17321" y="1527"/>
                    <a:pt x="17253" y="1506"/>
                    <a:pt x="17182" y="1506"/>
                  </a:cubicBezTo>
                  <a:cubicBezTo>
                    <a:pt x="16984" y="1506"/>
                    <a:pt x="16764" y="1668"/>
                    <a:pt x="16609" y="1823"/>
                  </a:cubicBezTo>
                  <a:lnTo>
                    <a:pt x="14653" y="3784"/>
                  </a:lnTo>
                  <a:lnTo>
                    <a:pt x="14050" y="3181"/>
                  </a:lnTo>
                  <a:lnTo>
                    <a:pt x="15975" y="1268"/>
                  </a:lnTo>
                  <a:cubicBezTo>
                    <a:pt x="16219" y="1026"/>
                    <a:pt x="16461" y="599"/>
                    <a:pt x="16191" y="386"/>
                  </a:cubicBezTo>
                  <a:cubicBezTo>
                    <a:pt x="16130" y="337"/>
                    <a:pt x="16062" y="316"/>
                    <a:pt x="15991" y="316"/>
                  </a:cubicBezTo>
                  <a:cubicBezTo>
                    <a:pt x="15793" y="316"/>
                    <a:pt x="15573" y="478"/>
                    <a:pt x="15418" y="632"/>
                  </a:cubicBezTo>
                  <a:lnTo>
                    <a:pt x="13462" y="2592"/>
                  </a:lnTo>
                  <a:lnTo>
                    <a:pt x="11082" y="215"/>
                  </a:lnTo>
                  <a:cubicBezTo>
                    <a:pt x="10983" y="117"/>
                    <a:pt x="10873" y="14"/>
                    <a:pt x="10736" y="2"/>
                  </a:cubicBezTo>
                  <a:cubicBezTo>
                    <a:pt x="10727" y="1"/>
                    <a:pt x="10719" y="1"/>
                    <a:pt x="10711" y="1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42"/>
            <p:cNvSpPr/>
            <p:nvPr/>
          </p:nvSpPr>
          <p:spPr>
            <a:xfrm>
              <a:off x="1505550" y="2301650"/>
              <a:ext cx="58575" cy="56475"/>
            </a:xfrm>
            <a:custGeom>
              <a:rect b="b" l="l" r="r" t="t"/>
              <a:pathLst>
                <a:path extrusionOk="0" h="2259" w="2343">
                  <a:moveTo>
                    <a:pt x="1886" y="0"/>
                  </a:moveTo>
                  <a:cubicBezTo>
                    <a:pt x="1779" y="0"/>
                    <a:pt x="1672" y="41"/>
                    <a:pt x="1590" y="121"/>
                  </a:cubicBezTo>
                  <a:lnTo>
                    <a:pt x="163" y="1550"/>
                  </a:lnTo>
                  <a:cubicBezTo>
                    <a:pt x="0" y="1713"/>
                    <a:pt x="0" y="1977"/>
                    <a:pt x="163" y="2140"/>
                  </a:cubicBezTo>
                  <a:cubicBezTo>
                    <a:pt x="242" y="2218"/>
                    <a:pt x="350" y="2259"/>
                    <a:pt x="459" y="2259"/>
                  </a:cubicBezTo>
                  <a:cubicBezTo>
                    <a:pt x="565" y="2259"/>
                    <a:pt x="672" y="2220"/>
                    <a:pt x="753" y="2140"/>
                  </a:cubicBezTo>
                  <a:lnTo>
                    <a:pt x="2182" y="712"/>
                  </a:lnTo>
                  <a:cubicBezTo>
                    <a:pt x="2335" y="557"/>
                    <a:pt x="2343" y="282"/>
                    <a:pt x="2182" y="121"/>
                  </a:cubicBezTo>
                  <a:cubicBezTo>
                    <a:pt x="2099" y="41"/>
                    <a:pt x="1993" y="0"/>
                    <a:pt x="1886" y="0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42"/>
            <p:cNvSpPr/>
            <p:nvPr/>
          </p:nvSpPr>
          <p:spPr>
            <a:xfrm>
              <a:off x="1406000" y="2396400"/>
              <a:ext cx="63450" cy="61350"/>
            </a:xfrm>
            <a:custGeom>
              <a:rect b="b" l="l" r="r" t="t"/>
              <a:pathLst>
                <a:path extrusionOk="0" h="2454" w="2538">
                  <a:moveTo>
                    <a:pt x="2080" y="1"/>
                  </a:moveTo>
                  <a:cubicBezTo>
                    <a:pt x="1971" y="1"/>
                    <a:pt x="1863" y="40"/>
                    <a:pt x="1785" y="119"/>
                  </a:cubicBezTo>
                  <a:lnTo>
                    <a:pt x="160" y="1743"/>
                  </a:lnTo>
                  <a:cubicBezTo>
                    <a:pt x="0" y="1906"/>
                    <a:pt x="0" y="2169"/>
                    <a:pt x="163" y="2332"/>
                  </a:cubicBezTo>
                  <a:cubicBezTo>
                    <a:pt x="244" y="2413"/>
                    <a:pt x="351" y="2453"/>
                    <a:pt x="458" y="2453"/>
                  </a:cubicBezTo>
                  <a:cubicBezTo>
                    <a:pt x="564" y="2453"/>
                    <a:pt x="670" y="2413"/>
                    <a:pt x="751" y="2333"/>
                  </a:cubicBezTo>
                  <a:lnTo>
                    <a:pt x="2374" y="710"/>
                  </a:lnTo>
                  <a:cubicBezTo>
                    <a:pt x="2537" y="546"/>
                    <a:pt x="2537" y="282"/>
                    <a:pt x="2374" y="119"/>
                  </a:cubicBezTo>
                  <a:cubicBezTo>
                    <a:pt x="2295" y="40"/>
                    <a:pt x="2187" y="1"/>
                    <a:pt x="2080" y="1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42"/>
            <p:cNvSpPr/>
            <p:nvPr/>
          </p:nvSpPr>
          <p:spPr>
            <a:xfrm>
              <a:off x="1476100" y="2366900"/>
              <a:ext cx="22750" cy="20700"/>
            </a:xfrm>
            <a:custGeom>
              <a:rect b="b" l="l" r="r" t="t"/>
              <a:pathLst>
                <a:path extrusionOk="0" h="828" w="910">
                  <a:moveTo>
                    <a:pt x="456" y="0"/>
                  </a:moveTo>
                  <a:cubicBezTo>
                    <a:pt x="348" y="0"/>
                    <a:pt x="239" y="40"/>
                    <a:pt x="160" y="119"/>
                  </a:cubicBezTo>
                  <a:cubicBezTo>
                    <a:pt x="0" y="284"/>
                    <a:pt x="0" y="545"/>
                    <a:pt x="160" y="709"/>
                  </a:cubicBezTo>
                  <a:cubicBezTo>
                    <a:pt x="240" y="788"/>
                    <a:pt x="349" y="828"/>
                    <a:pt x="457" y="828"/>
                  </a:cubicBezTo>
                  <a:cubicBezTo>
                    <a:pt x="565" y="828"/>
                    <a:pt x="673" y="788"/>
                    <a:pt x="751" y="709"/>
                  </a:cubicBezTo>
                  <a:cubicBezTo>
                    <a:pt x="910" y="545"/>
                    <a:pt x="910" y="284"/>
                    <a:pt x="751" y="119"/>
                  </a:cubicBezTo>
                  <a:cubicBezTo>
                    <a:pt x="672" y="40"/>
                    <a:pt x="564" y="0"/>
                    <a:pt x="456" y="0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2"/>
            <p:cNvSpPr/>
            <p:nvPr/>
          </p:nvSpPr>
          <p:spPr>
            <a:xfrm>
              <a:off x="1436525" y="2331775"/>
              <a:ext cx="158675" cy="156525"/>
            </a:xfrm>
            <a:custGeom>
              <a:rect b="b" l="l" r="r" t="t"/>
              <a:pathLst>
                <a:path extrusionOk="0" h="6261" w="6347">
                  <a:moveTo>
                    <a:pt x="5888" y="0"/>
                  </a:moveTo>
                  <a:cubicBezTo>
                    <a:pt x="5782" y="0"/>
                    <a:pt x="5675" y="41"/>
                    <a:pt x="5594" y="122"/>
                  </a:cubicBezTo>
                  <a:lnTo>
                    <a:pt x="165" y="5551"/>
                  </a:lnTo>
                  <a:cubicBezTo>
                    <a:pt x="1" y="5714"/>
                    <a:pt x="1" y="5978"/>
                    <a:pt x="165" y="6141"/>
                  </a:cubicBezTo>
                  <a:cubicBezTo>
                    <a:pt x="247" y="6221"/>
                    <a:pt x="353" y="6261"/>
                    <a:pt x="460" y="6261"/>
                  </a:cubicBezTo>
                  <a:cubicBezTo>
                    <a:pt x="566" y="6261"/>
                    <a:pt x="673" y="6221"/>
                    <a:pt x="755" y="6141"/>
                  </a:cubicBezTo>
                  <a:lnTo>
                    <a:pt x="6183" y="712"/>
                  </a:lnTo>
                  <a:cubicBezTo>
                    <a:pt x="6346" y="549"/>
                    <a:pt x="6346" y="285"/>
                    <a:pt x="6183" y="122"/>
                  </a:cubicBezTo>
                  <a:cubicBezTo>
                    <a:pt x="6102" y="41"/>
                    <a:pt x="5995" y="0"/>
                    <a:pt x="5888" y="0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2"/>
            <p:cNvSpPr/>
            <p:nvPr/>
          </p:nvSpPr>
          <p:spPr>
            <a:xfrm>
              <a:off x="1416125" y="2507500"/>
              <a:ext cx="94475" cy="56650"/>
            </a:xfrm>
            <a:custGeom>
              <a:rect b="b" l="l" r="r" t="t"/>
              <a:pathLst>
                <a:path extrusionOk="0" h="2266" w="3779">
                  <a:moveTo>
                    <a:pt x="3321" y="1"/>
                  </a:moveTo>
                  <a:cubicBezTo>
                    <a:pt x="3214" y="1"/>
                    <a:pt x="3107" y="41"/>
                    <a:pt x="3025" y="123"/>
                  </a:cubicBezTo>
                  <a:lnTo>
                    <a:pt x="1887" y="1260"/>
                  </a:lnTo>
                  <a:lnTo>
                    <a:pt x="748" y="123"/>
                  </a:lnTo>
                  <a:cubicBezTo>
                    <a:pt x="668" y="45"/>
                    <a:pt x="564" y="6"/>
                    <a:pt x="460" y="6"/>
                  </a:cubicBezTo>
                  <a:cubicBezTo>
                    <a:pt x="353" y="6"/>
                    <a:pt x="246" y="47"/>
                    <a:pt x="164" y="129"/>
                  </a:cubicBezTo>
                  <a:cubicBezTo>
                    <a:pt x="3" y="288"/>
                    <a:pt x="0" y="548"/>
                    <a:pt x="158" y="712"/>
                  </a:cubicBezTo>
                  <a:lnTo>
                    <a:pt x="1593" y="2146"/>
                  </a:lnTo>
                  <a:cubicBezTo>
                    <a:pt x="1675" y="2225"/>
                    <a:pt x="1782" y="2265"/>
                    <a:pt x="1888" y="2265"/>
                  </a:cubicBezTo>
                  <a:cubicBezTo>
                    <a:pt x="1994" y="2265"/>
                    <a:pt x="2101" y="2225"/>
                    <a:pt x="2183" y="2146"/>
                  </a:cubicBezTo>
                  <a:lnTo>
                    <a:pt x="3616" y="712"/>
                  </a:lnTo>
                  <a:cubicBezTo>
                    <a:pt x="3779" y="550"/>
                    <a:pt x="3779" y="285"/>
                    <a:pt x="3616" y="123"/>
                  </a:cubicBezTo>
                  <a:cubicBezTo>
                    <a:pt x="3534" y="41"/>
                    <a:pt x="3427" y="1"/>
                    <a:pt x="3321" y="1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42"/>
            <p:cNvSpPr/>
            <p:nvPr/>
          </p:nvSpPr>
          <p:spPr>
            <a:xfrm>
              <a:off x="1416050" y="2149625"/>
              <a:ext cx="94600" cy="56700"/>
            </a:xfrm>
            <a:custGeom>
              <a:rect b="b" l="l" r="r" t="t"/>
              <a:pathLst>
                <a:path extrusionOk="0" h="2268" w="3784">
                  <a:moveTo>
                    <a:pt x="1891" y="1"/>
                  </a:moveTo>
                  <a:cubicBezTo>
                    <a:pt x="1784" y="1"/>
                    <a:pt x="1677" y="41"/>
                    <a:pt x="1596" y="123"/>
                  </a:cubicBezTo>
                  <a:lnTo>
                    <a:pt x="163" y="1556"/>
                  </a:lnTo>
                  <a:cubicBezTo>
                    <a:pt x="0" y="1719"/>
                    <a:pt x="0" y="1983"/>
                    <a:pt x="163" y="2146"/>
                  </a:cubicBezTo>
                  <a:cubicBezTo>
                    <a:pt x="244" y="2227"/>
                    <a:pt x="351" y="2268"/>
                    <a:pt x="458" y="2268"/>
                  </a:cubicBezTo>
                  <a:cubicBezTo>
                    <a:pt x="564" y="2268"/>
                    <a:pt x="671" y="2227"/>
                    <a:pt x="753" y="2146"/>
                  </a:cubicBezTo>
                  <a:lnTo>
                    <a:pt x="1892" y="1008"/>
                  </a:lnTo>
                  <a:lnTo>
                    <a:pt x="3029" y="2146"/>
                  </a:lnTo>
                  <a:cubicBezTo>
                    <a:pt x="3111" y="2226"/>
                    <a:pt x="3218" y="2265"/>
                    <a:pt x="3324" y="2265"/>
                  </a:cubicBezTo>
                  <a:cubicBezTo>
                    <a:pt x="3431" y="2265"/>
                    <a:pt x="3538" y="2226"/>
                    <a:pt x="3621" y="2146"/>
                  </a:cubicBezTo>
                  <a:cubicBezTo>
                    <a:pt x="3783" y="1983"/>
                    <a:pt x="3782" y="1719"/>
                    <a:pt x="3619" y="1556"/>
                  </a:cubicBezTo>
                  <a:lnTo>
                    <a:pt x="2186" y="123"/>
                  </a:lnTo>
                  <a:cubicBezTo>
                    <a:pt x="2104" y="41"/>
                    <a:pt x="1998" y="1"/>
                    <a:pt x="1891" y="1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1" name="Google Shape;361;p42"/>
          <p:cNvGrpSpPr/>
          <p:nvPr/>
        </p:nvGrpSpPr>
        <p:grpSpPr>
          <a:xfrm>
            <a:off x="5119038" y="3003288"/>
            <a:ext cx="534600" cy="534600"/>
            <a:chOff x="6871400" y="3597975"/>
            <a:chExt cx="534600" cy="534600"/>
          </a:xfrm>
        </p:grpSpPr>
        <p:sp>
          <p:nvSpPr>
            <p:cNvPr id="362" name="Google Shape;362;p42"/>
            <p:cNvSpPr/>
            <p:nvPr/>
          </p:nvSpPr>
          <p:spPr>
            <a:xfrm>
              <a:off x="6871400" y="3765400"/>
              <a:ext cx="534600" cy="367175"/>
            </a:xfrm>
            <a:custGeom>
              <a:rect b="b" l="l" r="r" t="t"/>
              <a:pathLst>
                <a:path extrusionOk="0" h="14687" w="21384">
                  <a:moveTo>
                    <a:pt x="10686" y="1329"/>
                  </a:moveTo>
                  <a:cubicBezTo>
                    <a:pt x="11875" y="1329"/>
                    <a:pt x="12939" y="2126"/>
                    <a:pt x="13274" y="3267"/>
                  </a:cubicBezTo>
                  <a:cubicBezTo>
                    <a:pt x="13326" y="3444"/>
                    <a:pt x="13489" y="3567"/>
                    <a:pt x="13674" y="3567"/>
                  </a:cubicBezTo>
                  <a:lnTo>
                    <a:pt x="20537" y="3567"/>
                  </a:lnTo>
                  <a:lnTo>
                    <a:pt x="20537" y="4403"/>
                  </a:lnTo>
                  <a:lnTo>
                    <a:pt x="13699" y="4403"/>
                  </a:lnTo>
                  <a:cubicBezTo>
                    <a:pt x="13509" y="4403"/>
                    <a:pt x="13344" y="4531"/>
                    <a:pt x="13296" y="4715"/>
                  </a:cubicBezTo>
                  <a:cubicBezTo>
                    <a:pt x="12985" y="5902"/>
                    <a:pt x="11913" y="6731"/>
                    <a:pt x="10686" y="6731"/>
                  </a:cubicBezTo>
                  <a:cubicBezTo>
                    <a:pt x="9460" y="6731"/>
                    <a:pt x="8388" y="5902"/>
                    <a:pt x="8078" y="4715"/>
                  </a:cubicBezTo>
                  <a:cubicBezTo>
                    <a:pt x="8030" y="4531"/>
                    <a:pt x="7864" y="4403"/>
                    <a:pt x="7675" y="4403"/>
                  </a:cubicBezTo>
                  <a:lnTo>
                    <a:pt x="835" y="4403"/>
                  </a:lnTo>
                  <a:lnTo>
                    <a:pt x="835" y="3567"/>
                  </a:lnTo>
                  <a:lnTo>
                    <a:pt x="7699" y="3567"/>
                  </a:lnTo>
                  <a:cubicBezTo>
                    <a:pt x="7884" y="3567"/>
                    <a:pt x="8048" y="3444"/>
                    <a:pt x="8100" y="3267"/>
                  </a:cubicBezTo>
                  <a:cubicBezTo>
                    <a:pt x="8435" y="2126"/>
                    <a:pt x="9498" y="1329"/>
                    <a:pt x="10686" y="1329"/>
                  </a:cubicBezTo>
                  <a:close/>
                  <a:moveTo>
                    <a:pt x="11897" y="9391"/>
                  </a:moveTo>
                  <a:cubicBezTo>
                    <a:pt x="12243" y="9393"/>
                    <a:pt x="12523" y="9673"/>
                    <a:pt x="12524" y="10018"/>
                  </a:cubicBezTo>
                  <a:lnTo>
                    <a:pt x="12524" y="11356"/>
                  </a:lnTo>
                  <a:cubicBezTo>
                    <a:pt x="12524" y="11702"/>
                    <a:pt x="12243" y="11983"/>
                    <a:pt x="11897" y="11983"/>
                  </a:cubicBezTo>
                  <a:lnTo>
                    <a:pt x="9477" y="11983"/>
                  </a:lnTo>
                  <a:cubicBezTo>
                    <a:pt x="9130" y="11983"/>
                    <a:pt x="8850" y="11702"/>
                    <a:pt x="8850" y="11356"/>
                  </a:cubicBezTo>
                  <a:lnTo>
                    <a:pt x="8850" y="10018"/>
                  </a:lnTo>
                  <a:cubicBezTo>
                    <a:pt x="8850" y="9673"/>
                    <a:pt x="9130" y="9393"/>
                    <a:pt x="9477" y="9391"/>
                  </a:cubicBezTo>
                  <a:close/>
                  <a:moveTo>
                    <a:pt x="460" y="0"/>
                  </a:moveTo>
                  <a:cubicBezTo>
                    <a:pt x="229" y="0"/>
                    <a:pt x="42" y="187"/>
                    <a:pt x="42" y="418"/>
                  </a:cubicBezTo>
                  <a:cubicBezTo>
                    <a:pt x="42" y="650"/>
                    <a:pt x="229" y="836"/>
                    <a:pt x="460" y="836"/>
                  </a:cubicBezTo>
                  <a:lnTo>
                    <a:pt x="2778" y="836"/>
                  </a:lnTo>
                  <a:lnTo>
                    <a:pt x="2778" y="2731"/>
                  </a:lnTo>
                  <a:lnTo>
                    <a:pt x="419" y="2731"/>
                  </a:lnTo>
                  <a:cubicBezTo>
                    <a:pt x="187" y="2731"/>
                    <a:pt x="1" y="2917"/>
                    <a:pt x="1" y="3149"/>
                  </a:cubicBezTo>
                  <a:lnTo>
                    <a:pt x="1" y="4821"/>
                  </a:lnTo>
                  <a:cubicBezTo>
                    <a:pt x="1" y="5052"/>
                    <a:pt x="187" y="5239"/>
                    <a:pt x="419" y="5239"/>
                  </a:cubicBezTo>
                  <a:lnTo>
                    <a:pt x="4842" y="5239"/>
                  </a:lnTo>
                  <a:lnTo>
                    <a:pt x="4842" y="14269"/>
                  </a:lnTo>
                  <a:cubicBezTo>
                    <a:pt x="4842" y="14499"/>
                    <a:pt x="5029" y="14687"/>
                    <a:pt x="5260" y="14687"/>
                  </a:cubicBezTo>
                  <a:lnTo>
                    <a:pt x="7348" y="14687"/>
                  </a:lnTo>
                  <a:cubicBezTo>
                    <a:pt x="7579" y="14687"/>
                    <a:pt x="7766" y="14500"/>
                    <a:pt x="7766" y="14269"/>
                  </a:cubicBezTo>
                  <a:cubicBezTo>
                    <a:pt x="7766" y="14037"/>
                    <a:pt x="7579" y="13851"/>
                    <a:pt x="7348" y="13851"/>
                  </a:cubicBezTo>
                  <a:lnTo>
                    <a:pt x="5679" y="13851"/>
                  </a:lnTo>
                  <a:lnTo>
                    <a:pt x="5679" y="5239"/>
                  </a:lnTo>
                  <a:lnTo>
                    <a:pt x="7367" y="5239"/>
                  </a:lnTo>
                  <a:cubicBezTo>
                    <a:pt x="7823" y="6493"/>
                    <a:pt x="8945" y="7383"/>
                    <a:pt x="10270" y="7541"/>
                  </a:cubicBezTo>
                  <a:lnTo>
                    <a:pt x="10270" y="8555"/>
                  </a:lnTo>
                  <a:lnTo>
                    <a:pt x="9477" y="8555"/>
                  </a:lnTo>
                  <a:cubicBezTo>
                    <a:pt x="8669" y="8557"/>
                    <a:pt x="8015" y="9212"/>
                    <a:pt x="8015" y="10018"/>
                  </a:cubicBezTo>
                  <a:lnTo>
                    <a:pt x="8015" y="11356"/>
                  </a:lnTo>
                  <a:cubicBezTo>
                    <a:pt x="8015" y="12164"/>
                    <a:pt x="8669" y="12818"/>
                    <a:pt x="9477" y="12819"/>
                  </a:cubicBezTo>
                  <a:lnTo>
                    <a:pt x="11897" y="12819"/>
                  </a:lnTo>
                  <a:cubicBezTo>
                    <a:pt x="12705" y="12818"/>
                    <a:pt x="13359" y="12164"/>
                    <a:pt x="13359" y="11356"/>
                  </a:cubicBezTo>
                  <a:lnTo>
                    <a:pt x="13359" y="10018"/>
                  </a:lnTo>
                  <a:cubicBezTo>
                    <a:pt x="13359" y="9212"/>
                    <a:pt x="12705" y="8557"/>
                    <a:pt x="11897" y="8555"/>
                  </a:cubicBezTo>
                  <a:lnTo>
                    <a:pt x="11106" y="8555"/>
                  </a:lnTo>
                  <a:lnTo>
                    <a:pt x="11106" y="7541"/>
                  </a:lnTo>
                  <a:cubicBezTo>
                    <a:pt x="12428" y="7383"/>
                    <a:pt x="13551" y="6492"/>
                    <a:pt x="14007" y="5239"/>
                  </a:cubicBezTo>
                  <a:lnTo>
                    <a:pt x="15697" y="5239"/>
                  </a:lnTo>
                  <a:lnTo>
                    <a:pt x="15697" y="13851"/>
                  </a:lnTo>
                  <a:lnTo>
                    <a:pt x="14026" y="13851"/>
                  </a:lnTo>
                  <a:cubicBezTo>
                    <a:pt x="13795" y="13851"/>
                    <a:pt x="13608" y="14037"/>
                    <a:pt x="13608" y="14269"/>
                  </a:cubicBezTo>
                  <a:cubicBezTo>
                    <a:pt x="13608" y="14500"/>
                    <a:pt x="13795" y="14687"/>
                    <a:pt x="14026" y="14687"/>
                  </a:cubicBezTo>
                  <a:lnTo>
                    <a:pt x="16113" y="14687"/>
                  </a:lnTo>
                  <a:cubicBezTo>
                    <a:pt x="16345" y="14687"/>
                    <a:pt x="16531" y="14499"/>
                    <a:pt x="16531" y="14269"/>
                  </a:cubicBezTo>
                  <a:lnTo>
                    <a:pt x="16531" y="5239"/>
                  </a:lnTo>
                  <a:lnTo>
                    <a:pt x="20955" y="5239"/>
                  </a:lnTo>
                  <a:cubicBezTo>
                    <a:pt x="21187" y="5239"/>
                    <a:pt x="21373" y="5052"/>
                    <a:pt x="21373" y="4821"/>
                  </a:cubicBezTo>
                  <a:lnTo>
                    <a:pt x="21373" y="3149"/>
                  </a:lnTo>
                  <a:cubicBezTo>
                    <a:pt x="21373" y="2919"/>
                    <a:pt x="21187" y="2731"/>
                    <a:pt x="20955" y="2731"/>
                  </a:cubicBezTo>
                  <a:lnTo>
                    <a:pt x="18648" y="2731"/>
                  </a:lnTo>
                  <a:lnTo>
                    <a:pt x="18648" y="836"/>
                  </a:lnTo>
                  <a:lnTo>
                    <a:pt x="20966" y="836"/>
                  </a:lnTo>
                  <a:cubicBezTo>
                    <a:pt x="21197" y="836"/>
                    <a:pt x="21384" y="650"/>
                    <a:pt x="21384" y="418"/>
                  </a:cubicBezTo>
                  <a:cubicBezTo>
                    <a:pt x="21384" y="187"/>
                    <a:pt x="21197" y="0"/>
                    <a:pt x="20966" y="0"/>
                  </a:cubicBezTo>
                  <a:lnTo>
                    <a:pt x="15498" y="0"/>
                  </a:lnTo>
                  <a:cubicBezTo>
                    <a:pt x="15267" y="0"/>
                    <a:pt x="15080" y="187"/>
                    <a:pt x="15080" y="418"/>
                  </a:cubicBezTo>
                  <a:cubicBezTo>
                    <a:pt x="15080" y="650"/>
                    <a:pt x="15267" y="836"/>
                    <a:pt x="15498" y="836"/>
                  </a:cubicBezTo>
                  <a:lnTo>
                    <a:pt x="17814" y="836"/>
                  </a:lnTo>
                  <a:lnTo>
                    <a:pt x="17814" y="2731"/>
                  </a:lnTo>
                  <a:lnTo>
                    <a:pt x="13971" y="2731"/>
                  </a:lnTo>
                  <a:cubicBezTo>
                    <a:pt x="13733" y="2131"/>
                    <a:pt x="13335" y="1605"/>
                    <a:pt x="12821" y="1212"/>
                  </a:cubicBezTo>
                  <a:cubicBezTo>
                    <a:pt x="12190" y="733"/>
                    <a:pt x="11439" y="494"/>
                    <a:pt x="10687" y="494"/>
                  </a:cubicBezTo>
                  <a:cubicBezTo>
                    <a:pt x="9935" y="494"/>
                    <a:pt x="9183" y="733"/>
                    <a:pt x="8553" y="1212"/>
                  </a:cubicBezTo>
                  <a:cubicBezTo>
                    <a:pt x="8039" y="1605"/>
                    <a:pt x="7642" y="2131"/>
                    <a:pt x="7403" y="2731"/>
                  </a:cubicBezTo>
                  <a:lnTo>
                    <a:pt x="3612" y="2731"/>
                  </a:lnTo>
                  <a:lnTo>
                    <a:pt x="3612" y="836"/>
                  </a:lnTo>
                  <a:lnTo>
                    <a:pt x="5928" y="836"/>
                  </a:lnTo>
                  <a:cubicBezTo>
                    <a:pt x="6159" y="836"/>
                    <a:pt x="6346" y="650"/>
                    <a:pt x="6346" y="418"/>
                  </a:cubicBezTo>
                  <a:cubicBezTo>
                    <a:pt x="6346" y="187"/>
                    <a:pt x="6159" y="0"/>
                    <a:pt x="5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42"/>
            <p:cNvSpPr/>
            <p:nvPr/>
          </p:nvSpPr>
          <p:spPr>
            <a:xfrm>
              <a:off x="7047175" y="3705625"/>
              <a:ext cx="182800" cy="48275"/>
            </a:xfrm>
            <a:custGeom>
              <a:rect b="b" l="l" r="r" t="t"/>
              <a:pathLst>
                <a:path extrusionOk="0" h="1931" w="7312">
                  <a:moveTo>
                    <a:pt x="3656" y="0"/>
                  </a:moveTo>
                  <a:cubicBezTo>
                    <a:pt x="2439" y="0"/>
                    <a:pt x="1223" y="396"/>
                    <a:pt x="211" y="1186"/>
                  </a:cubicBezTo>
                  <a:cubicBezTo>
                    <a:pt x="32" y="1328"/>
                    <a:pt x="0" y="1588"/>
                    <a:pt x="141" y="1770"/>
                  </a:cubicBezTo>
                  <a:cubicBezTo>
                    <a:pt x="223" y="1875"/>
                    <a:pt x="346" y="1931"/>
                    <a:pt x="471" y="1931"/>
                  </a:cubicBezTo>
                  <a:cubicBezTo>
                    <a:pt x="559" y="1931"/>
                    <a:pt x="648" y="1902"/>
                    <a:pt x="724" y="1845"/>
                  </a:cubicBezTo>
                  <a:cubicBezTo>
                    <a:pt x="1586" y="1173"/>
                    <a:pt x="2621" y="837"/>
                    <a:pt x="3656" y="837"/>
                  </a:cubicBezTo>
                  <a:cubicBezTo>
                    <a:pt x="4691" y="837"/>
                    <a:pt x="5726" y="1173"/>
                    <a:pt x="6587" y="1845"/>
                  </a:cubicBezTo>
                  <a:cubicBezTo>
                    <a:pt x="6663" y="1902"/>
                    <a:pt x="6753" y="1931"/>
                    <a:pt x="6841" y="1931"/>
                  </a:cubicBezTo>
                  <a:cubicBezTo>
                    <a:pt x="6965" y="1931"/>
                    <a:pt x="7088" y="1875"/>
                    <a:pt x="7171" y="1770"/>
                  </a:cubicBezTo>
                  <a:cubicBezTo>
                    <a:pt x="7312" y="1588"/>
                    <a:pt x="7280" y="1328"/>
                    <a:pt x="7101" y="1186"/>
                  </a:cubicBezTo>
                  <a:cubicBezTo>
                    <a:pt x="6089" y="396"/>
                    <a:pt x="4872" y="0"/>
                    <a:pt x="3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42"/>
            <p:cNvSpPr/>
            <p:nvPr/>
          </p:nvSpPr>
          <p:spPr>
            <a:xfrm>
              <a:off x="7015025" y="3653225"/>
              <a:ext cx="247100" cy="59325"/>
            </a:xfrm>
            <a:custGeom>
              <a:rect b="b" l="l" r="r" t="t"/>
              <a:pathLst>
                <a:path extrusionOk="0" h="2373" w="9884">
                  <a:moveTo>
                    <a:pt x="4941" y="1"/>
                  </a:moveTo>
                  <a:cubicBezTo>
                    <a:pt x="3209" y="1"/>
                    <a:pt x="1573" y="563"/>
                    <a:pt x="210" y="1628"/>
                  </a:cubicBezTo>
                  <a:cubicBezTo>
                    <a:pt x="31" y="1770"/>
                    <a:pt x="1" y="2031"/>
                    <a:pt x="141" y="2212"/>
                  </a:cubicBezTo>
                  <a:cubicBezTo>
                    <a:pt x="223" y="2317"/>
                    <a:pt x="346" y="2373"/>
                    <a:pt x="471" y="2373"/>
                  </a:cubicBezTo>
                  <a:cubicBezTo>
                    <a:pt x="559" y="2373"/>
                    <a:pt x="648" y="2345"/>
                    <a:pt x="723" y="2288"/>
                  </a:cubicBezTo>
                  <a:cubicBezTo>
                    <a:pt x="1939" y="1338"/>
                    <a:pt x="3397" y="837"/>
                    <a:pt x="4941" y="837"/>
                  </a:cubicBezTo>
                  <a:cubicBezTo>
                    <a:pt x="6485" y="837"/>
                    <a:pt x="7945" y="1338"/>
                    <a:pt x="9159" y="2288"/>
                  </a:cubicBezTo>
                  <a:cubicBezTo>
                    <a:pt x="9234" y="2345"/>
                    <a:pt x="9323" y="2373"/>
                    <a:pt x="9412" y="2373"/>
                  </a:cubicBezTo>
                  <a:cubicBezTo>
                    <a:pt x="9536" y="2373"/>
                    <a:pt x="9659" y="2317"/>
                    <a:pt x="9741" y="2212"/>
                  </a:cubicBezTo>
                  <a:cubicBezTo>
                    <a:pt x="9883" y="2031"/>
                    <a:pt x="9852" y="1770"/>
                    <a:pt x="9673" y="1628"/>
                  </a:cubicBezTo>
                  <a:lnTo>
                    <a:pt x="9674" y="1628"/>
                  </a:lnTo>
                  <a:cubicBezTo>
                    <a:pt x="8311" y="563"/>
                    <a:pt x="6675" y="1"/>
                    <a:pt x="49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42"/>
            <p:cNvSpPr/>
            <p:nvPr/>
          </p:nvSpPr>
          <p:spPr>
            <a:xfrm>
              <a:off x="6981025" y="3597975"/>
              <a:ext cx="314900" cy="71075"/>
            </a:xfrm>
            <a:custGeom>
              <a:rect b="b" l="l" r="r" t="t"/>
              <a:pathLst>
                <a:path extrusionOk="0" h="2843" w="12596">
                  <a:moveTo>
                    <a:pt x="6301" y="1"/>
                  </a:moveTo>
                  <a:cubicBezTo>
                    <a:pt x="4074" y="1"/>
                    <a:pt x="1968" y="725"/>
                    <a:pt x="216" y="2096"/>
                  </a:cubicBezTo>
                  <a:cubicBezTo>
                    <a:pt x="33" y="2237"/>
                    <a:pt x="1" y="2500"/>
                    <a:pt x="142" y="2681"/>
                  </a:cubicBezTo>
                  <a:cubicBezTo>
                    <a:pt x="225" y="2787"/>
                    <a:pt x="348" y="2842"/>
                    <a:pt x="473" y="2842"/>
                  </a:cubicBezTo>
                  <a:cubicBezTo>
                    <a:pt x="562" y="2842"/>
                    <a:pt x="653" y="2813"/>
                    <a:pt x="729" y="2754"/>
                  </a:cubicBezTo>
                  <a:cubicBezTo>
                    <a:pt x="2334" y="1500"/>
                    <a:pt x="4262" y="837"/>
                    <a:pt x="6303" y="837"/>
                  </a:cubicBezTo>
                  <a:cubicBezTo>
                    <a:pt x="8344" y="837"/>
                    <a:pt x="10271" y="1500"/>
                    <a:pt x="11876" y="2754"/>
                  </a:cubicBezTo>
                  <a:cubicBezTo>
                    <a:pt x="11951" y="2810"/>
                    <a:pt x="12039" y="2837"/>
                    <a:pt x="12126" y="2837"/>
                  </a:cubicBezTo>
                  <a:cubicBezTo>
                    <a:pt x="12251" y="2837"/>
                    <a:pt x="12374" y="2782"/>
                    <a:pt x="12455" y="2676"/>
                  </a:cubicBezTo>
                  <a:cubicBezTo>
                    <a:pt x="12596" y="2496"/>
                    <a:pt x="12566" y="2237"/>
                    <a:pt x="12390" y="2094"/>
                  </a:cubicBezTo>
                  <a:lnTo>
                    <a:pt x="12388" y="2096"/>
                  </a:lnTo>
                  <a:cubicBezTo>
                    <a:pt x="10634" y="725"/>
                    <a:pt x="8530" y="1"/>
                    <a:pt x="6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42"/>
            <p:cNvSpPr/>
            <p:nvPr/>
          </p:nvSpPr>
          <p:spPr>
            <a:xfrm>
              <a:off x="7128250" y="4022125"/>
              <a:ext cx="20875" cy="20925"/>
            </a:xfrm>
            <a:custGeom>
              <a:rect b="b" l="l" r="r" t="t"/>
              <a:pathLst>
                <a:path extrusionOk="0" h="837" w="835">
                  <a:moveTo>
                    <a:pt x="418" y="0"/>
                  </a:moveTo>
                  <a:cubicBezTo>
                    <a:pt x="187" y="0"/>
                    <a:pt x="0" y="188"/>
                    <a:pt x="0" y="418"/>
                  </a:cubicBezTo>
                  <a:cubicBezTo>
                    <a:pt x="0" y="649"/>
                    <a:pt x="187" y="836"/>
                    <a:pt x="418" y="836"/>
                  </a:cubicBezTo>
                  <a:cubicBezTo>
                    <a:pt x="648" y="836"/>
                    <a:pt x="835" y="649"/>
                    <a:pt x="835" y="418"/>
                  </a:cubicBezTo>
                  <a:cubicBezTo>
                    <a:pt x="835" y="188"/>
                    <a:pt x="648" y="0"/>
                    <a:pt x="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7" name="Google Shape;367;p42"/>
          <p:cNvGrpSpPr/>
          <p:nvPr/>
        </p:nvGrpSpPr>
        <p:grpSpPr>
          <a:xfrm>
            <a:off x="2891038" y="4032013"/>
            <a:ext cx="534625" cy="534550"/>
            <a:chOff x="7781500" y="3607475"/>
            <a:chExt cx="534625" cy="534550"/>
          </a:xfrm>
        </p:grpSpPr>
        <p:sp>
          <p:nvSpPr>
            <p:cNvPr id="368" name="Google Shape;368;p42"/>
            <p:cNvSpPr/>
            <p:nvPr/>
          </p:nvSpPr>
          <p:spPr>
            <a:xfrm>
              <a:off x="8232675" y="3607475"/>
              <a:ext cx="24425" cy="20900"/>
            </a:xfrm>
            <a:custGeom>
              <a:rect b="b" l="l" r="r" t="t"/>
              <a:pathLst>
                <a:path extrusionOk="0" h="836" w="977">
                  <a:moveTo>
                    <a:pt x="559" y="0"/>
                  </a:moveTo>
                  <a:cubicBezTo>
                    <a:pt x="185" y="0"/>
                    <a:pt x="0" y="450"/>
                    <a:pt x="263" y="712"/>
                  </a:cubicBezTo>
                  <a:cubicBezTo>
                    <a:pt x="348" y="797"/>
                    <a:pt x="452" y="835"/>
                    <a:pt x="555" y="835"/>
                  </a:cubicBezTo>
                  <a:cubicBezTo>
                    <a:pt x="770" y="835"/>
                    <a:pt x="977" y="668"/>
                    <a:pt x="977" y="417"/>
                  </a:cubicBezTo>
                  <a:cubicBezTo>
                    <a:pt x="975" y="187"/>
                    <a:pt x="788" y="0"/>
                    <a:pt x="5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2"/>
            <p:cNvSpPr/>
            <p:nvPr/>
          </p:nvSpPr>
          <p:spPr>
            <a:xfrm>
              <a:off x="7828775" y="3607475"/>
              <a:ext cx="386325" cy="213125"/>
            </a:xfrm>
            <a:custGeom>
              <a:rect b="b" l="l" r="r" t="t"/>
              <a:pathLst>
                <a:path extrusionOk="0" h="8525" w="15453">
                  <a:moveTo>
                    <a:pt x="13620" y="835"/>
                  </a:moveTo>
                  <a:lnTo>
                    <a:pt x="13620" y="1689"/>
                  </a:lnTo>
                  <a:lnTo>
                    <a:pt x="3987" y="1689"/>
                  </a:lnTo>
                  <a:lnTo>
                    <a:pt x="3987" y="835"/>
                  </a:lnTo>
                  <a:close/>
                  <a:moveTo>
                    <a:pt x="10056" y="2523"/>
                  </a:moveTo>
                  <a:lnTo>
                    <a:pt x="10056" y="3056"/>
                  </a:lnTo>
                  <a:cubicBezTo>
                    <a:pt x="10056" y="3365"/>
                    <a:pt x="9941" y="3664"/>
                    <a:pt x="9735" y="3894"/>
                  </a:cubicBezTo>
                  <a:cubicBezTo>
                    <a:pt x="9756" y="3870"/>
                    <a:pt x="9339" y="3477"/>
                    <a:pt x="8802" y="3477"/>
                  </a:cubicBezTo>
                  <a:cubicBezTo>
                    <a:pt x="8446" y="3477"/>
                    <a:pt x="8107" y="3630"/>
                    <a:pt x="7868" y="3894"/>
                  </a:cubicBezTo>
                  <a:cubicBezTo>
                    <a:pt x="7662" y="3663"/>
                    <a:pt x="7549" y="3364"/>
                    <a:pt x="7549" y="3056"/>
                  </a:cubicBezTo>
                  <a:lnTo>
                    <a:pt x="7549" y="2523"/>
                  </a:lnTo>
                  <a:close/>
                  <a:moveTo>
                    <a:pt x="8802" y="4312"/>
                  </a:moveTo>
                  <a:cubicBezTo>
                    <a:pt x="8991" y="4312"/>
                    <a:pt x="9158" y="4440"/>
                    <a:pt x="9205" y="4626"/>
                  </a:cubicBezTo>
                  <a:lnTo>
                    <a:pt x="9206" y="4629"/>
                  </a:lnTo>
                  <a:cubicBezTo>
                    <a:pt x="9276" y="4886"/>
                    <a:pt x="9066" y="5146"/>
                    <a:pt x="8803" y="5147"/>
                  </a:cubicBezTo>
                  <a:lnTo>
                    <a:pt x="8803" y="5147"/>
                  </a:lnTo>
                  <a:cubicBezTo>
                    <a:pt x="8531" y="5143"/>
                    <a:pt x="8334" y="4890"/>
                    <a:pt x="8398" y="4627"/>
                  </a:cubicBezTo>
                  <a:lnTo>
                    <a:pt x="8398" y="4626"/>
                  </a:lnTo>
                  <a:cubicBezTo>
                    <a:pt x="8445" y="4440"/>
                    <a:pt x="8612" y="4312"/>
                    <a:pt x="8802" y="4312"/>
                  </a:cubicBezTo>
                  <a:close/>
                  <a:moveTo>
                    <a:pt x="416" y="0"/>
                  </a:moveTo>
                  <a:cubicBezTo>
                    <a:pt x="187" y="0"/>
                    <a:pt x="0" y="186"/>
                    <a:pt x="0" y="417"/>
                  </a:cubicBezTo>
                  <a:cubicBezTo>
                    <a:pt x="0" y="648"/>
                    <a:pt x="188" y="835"/>
                    <a:pt x="419" y="835"/>
                  </a:cubicBezTo>
                  <a:cubicBezTo>
                    <a:pt x="422" y="835"/>
                    <a:pt x="424" y="835"/>
                    <a:pt x="427" y="835"/>
                  </a:cubicBezTo>
                  <a:lnTo>
                    <a:pt x="3150" y="835"/>
                  </a:lnTo>
                  <a:lnTo>
                    <a:pt x="3150" y="2105"/>
                  </a:lnTo>
                  <a:cubicBezTo>
                    <a:pt x="3150" y="2337"/>
                    <a:pt x="3337" y="2523"/>
                    <a:pt x="3567" y="2523"/>
                  </a:cubicBezTo>
                  <a:lnTo>
                    <a:pt x="6714" y="2523"/>
                  </a:lnTo>
                  <a:lnTo>
                    <a:pt x="6714" y="3056"/>
                  </a:lnTo>
                  <a:cubicBezTo>
                    <a:pt x="6714" y="3713"/>
                    <a:pt x="7023" y="4334"/>
                    <a:pt x="7550" y="4730"/>
                  </a:cubicBezTo>
                  <a:cubicBezTo>
                    <a:pt x="7549" y="5262"/>
                    <a:pt x="7885" y="5735"/>
                    <a:pt x="8388" y="5911"/>
                  </a:cubicBezTo>
                  <a:lnTo>
                    <a:pt x="8388" y="7093"/>
                  </a:lnTo>
                  <a:lnTo>
                    <a:pt x="7664" y="7816"/>
                  </a:lnTo>
                  <a:cubicBezTo>
                    <a:pt x="7501" y="7979"/>
                    <a:pt x="7501" y="8245"/>
                    <a:pt x="7664" y="8407"/>
                  </a:cubicBezTo>
                  <a:cubicBezTo>
                    <a:pt x="7742" y="8485"/>
                    <a:pt x="7850" y="8525"/>
                    <a:pt x="7959" y="8525"/>
                  </a:cubicBezTo>
                  <a:cubicBezTo>
                    <a:pt x="8067" y="8525"/>
                    <a:pt x="8176" y="8486"/>
                    <a:pt x="8255" y="8407"/>
                  </a:cubicBezTo>
                  <a:lnTo>
                    <a:pt x="8805" y="7856"/>
                  </a:lnTo>
                  <a:lnTo>
                    <a:pt x="9349" y="8401"/>
                  </a:lnTo>
                  <a:cubicBezTo>
                    <a:pt x="9428" y="8480"/>
                    <a:pt x="9537" y="8519"/>
                    <a:pt x="9646" y="8519"/>
                  </a:cubicBezTo>
                  <a:cubicBezTo>
                    <a:pt x="9754" y="8519"/>
                    <a:pt x="9862" y="8481"/>
                    <a:pt x="9941" y="8401"/>
                  </a:cubicBezTo>
                  <a:cubicBezTo>
                    <a:pt x="10103" y="8239"/>
                    <a:pt x="10103" y="7974"/>
                    <a:pt x="9941" y="7812"/>
                  </a:cubicBezTo>
                  <a:lnTo>
                    <a:pt x="9223" y="7093"/>
                  </a:lnTo>
                  <a:lnTo>
                    <a:pt x="9223" y="5910"/>
                  </a:lnTo>
                  <a:cubicBezTo>
                    <a:pt x="9721" y="5732"/>
                    <a:pt x="10056" y="5259"/>
                    <a:pt x="10054" y="4729"/>
                  </a:cubicBezTo>
                  <a:cubicBezTo>
                    <a:pt x="10581" y="4334"/>
                    <a:pt x="10890" y="3713"/>
                    <a:pt x="10890" y="3056"/>
                  </a:cubicBezTo>
                  <a:lnTo>
                    <a:pt x="10890" y="2523"/>
                  </a:lnTo>
                  <a:lnTo>
                    <a:pt x="14036" y="2523"/>
                  </a:lnTo>
                  <a:cubicBezTo>
                    <a:pt x="14267" y="2523"/>
                    <a:pt x="14454" y="2337"/>
                    <a:pt x="14454" y="2105"/>
                  </a:cubicBezTo>
                  <a:lnTo>
                    <a:pt x="14454" y="835"/>
                  </a:lnTo>
                  <a:lnTo>
                    <a:pt x="15044" y="835"/>
                  </a:lnTo>
                  <a:cubicBezTo>
                    <a:pt x="15271" y="830"/>
                    <a:pt x="15453" y="645"/>
                    <a:pt x="15453" y="417"/>
                  </a:cubicBezTo>
                  <a:cubicBezTo>
                    <a:pt x="15453" y="190"/>
                    <a:pt x="15271" y="5"/>
                    <a:pt x="15044" y="0"/>
                  </a:cubicBezTo>
                  <a:lnTo>
                    <a:pt x="427" y="0"/>
                  </a:lnTo>
                  <a:cubicBezTo>
                    <a:pt x="424" y="0"/>
                    <a:pt x="420" y="0"/>
                    <a:pt x="4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2"/>
            <p:cNvSpPr/>
            <p:nvPr/>
          </p:nvSpPr>
          <p:spPr>
            <a:xfrm>
              <a:off x="7781500" y="3864350"/>
              <a:ext cx="534625" cy="277675"/>
            </a:xfrm>
            <a:custGeom>
              <a:rect b="b" l="l" r="r" t="t"/>
              <a:pathLst>
                <a:path extrusionOk="0" h="11107" w="21385">
                  <a:moveTo>
                    <a:pt x="6757" y="835"/>
                  </a:moveTo>
                  <a:lnTo>
                    <a:pt x="6757" y="3380"/>
                  </a:lnTo>
                  <a:lnTo>
                    <a:pt x="4210" y="3380"/>
                  </a:lnTo>
                  <a:lnTo>
                    <a:pt x="4210" y="835"/>
                  </a:lnTo>
                  <a:close/>
                  <a:moveTo>
                    <a:pt x="12017" y="835"/>
                  </a:moveTo>
                  <a:lnTo>
                    <a:pt x="12017" y="3380"/>
                  </a:lnTo>
                  <a:lnTo>
                    <a:pt x="9470" y="3380"/>
                  </a:lnTo>
                  <a:lnTo>
                    <a:pt x="9470" y="835"/>
                  </a:lnTo>
                  <a:close/>
                  <a:moveTo>
                    <a:pt x="17175" y="835"/>
                  </a:moveTo>
                  <a:lnTo>
                    <a:pt x="17175" y="3380"/>
                  </a:lnTo>
                  <a:lnTo>
                    <a:pt x="14628" y="3380"/>
                  </a:lnTo>
                  <a:lnTo>
                    <a:pt x="14628" y="835"/>
                  </a:lnTo>
                  <a:close/>
                  <a:moveTo>
                    <a:pt x="18116" y="4216"/>
                  </a:moveTo>
                  <a:cubicBezTo>
                    <a:pt x="18461" y="4216"/>
                    <a:pt x="18741" y="4497"/>
                    <a:pt x="18741" y="4842"/>
                  </a:cubicBezTo>
                  <a:lnTo>
                    <a:pt x="18741" y="7912"/>
                  </a:lnTo>
                  <a:cubicBezTo>
                    <a:pt x="18741" y="8258"/>
                    <a:pt x="18461" y="8539"/>
                    <a:pt x="18116" y="8539"/>
                  </a:cubicBezTo>
                  <a:lnTo>
                    <a:pt x="3269" y="8539"/>
                  </a:lnTo>
                  <a:cubicBezTo>
                    <a:pt x="2924" y="8539"/>
                    <a:pt x="2644" y="8258"/>
                    <a:pt x="2644" y="7912"/>
                  </a:cubicBezTo>
                  <a:lnTo>
                    <a:pt x="2644" y="4842"/>
                  </a:lnTo>
                  <a:cubicBezTo>
                    <a:pt x="2644" y="4497"/>
                    <a:pt x="2924" y="4216"/>
                    <a:pt x="3269" y="4216"/>
                  </a:cubicBezTo>
                  <a:close/>
                  <a:moveTo>
                    <a:pt x="20548" y="7723"/>
                  </a:moveTo>
                  <a:lnTo>
                    <a:pt x="20548" y="10272"/>
                  </a:lnTo>
                  <a:lnTo>
                    <a:pt x="837" y="10272"/>
                  </a:lnTo>
                  <a:lnTo>
                    <a:pt x="837" y="7723"/>
                  </a:lnTo>
                  <a:lnTo>
                    <a:pt x="1808" y="7723"/>
                  </a:lnTo>
                  <a:lnTo>
                    <a:pt x="1808" y="7912"/>
                  </a:lnTo>
                  <a:cubicBezTo>
                    <a:pt x="1809" y="8719"/>
                    <a:pt x="2463" y="9373"/>
                    <a:pt x="3269" y="9373"/>
                  </a:cubicBezTo>
                  <a:lnTo>
                    <a:pt x="18116" y="9373"/>
                  </a:lnTo>
                  <a:cubicBezTo>
                    <a:pt x="18922" y="9373"/>
                    <a:pt x="19576" y="8719"/>
                    <a:pt x="19578" y="7912"/>
                  </a:cubicBezTo>
                  <a:lnTo>
                    <a:pt x="19578" y="7723"/>
                  </a:lnTo>
                  <a:close/>
                  <a:moveTo>
                    <a:pt x="3792" y="0"/>
                  </a:moveTo>
                  <a:cubicBezTo>
                    <a:pt x="3562" y="0"/>
                    <a:pt x="3374" y="187"/>
                    <a:pt x="3374" y="418"/>
                  </a:cubicBezTo>
                  <a:lnTo>
                    <a:pt x="3374" y="3380"/>
                  </a:lnTo>
                  <a:lnTo>
                    <a:pt x="3269" y="3380"/>
                  </a:lnTo>
                  <a:cubicBezTo>
                    <a:pt x="2463" y="3382"/>
                    <a:pt x="1809" y="4036"/>
                    <a:pt x="1808" y="4842"/>
                  </a:cubicBezTo>
                  <a:lnTo>
                    <a:pt x="1808" y="6889"/>
                  </a:lnTo>
                  <a:lnTo>
                    <a:pt x="419" y="6889"/>
                  </a:lnTo>
                  <a:cubicBezTo>
                    <a:pt x="188" y="6889"/>
                    <a:pt x="1" y="7075"/>
                    <a:pt x="1" y="7307"/>
                  </a:cubicBezTo>
                  <a:lnTo>
                    <a:pt x="1" y="10689"/>
                  </a:lnTo>
                  <a:cubicBezTo>
                    <a:pt x="1" y="10920"/>
                    <a:pt x="188" y="11107"/>
                    <a:pt x="419" y="11107"/>
                  </a:cubicBezTo>
                  <a:lnTo>
                    <a:pt x="20966" y="11107"/>
                  </a:lnTo>
                  <a:cubicBezTo>
                    <a:pt x="21197" y="11107"/>
                    <a:pt x="21384" y="10920"/>
                    <a:pt x="21384" y="10689"/>
                  </a:cubicBezTo>
                  <a:lnTo>
                    <a:pt x="21384" y="7307"/>
                  </a:lnTo>
                  <a:cubicBezTo>
                    <a:pt x="21384" y="7075"/>
                    <a:pt x="21197" y="6889"/>
                    <a:pt x="20966" y="6889"/>
                  </a:cubicBezTo>
                  <a:lnTo>
                    <a:pt x="19578" y="6889"/>
                  </a:lnTo>
                  <a:lnTo>
                    <a:pt x="19578" y="4842"/>
                  </a:lnTo>
                  <a:cubicBezTo>
                    <a:pt x="19576" y="4036"/>
                    <a:pt x="18922" y="3382"/>
                    <a:pt x="18116" y="3380"/>
                  </a:cubicBezTo>
                  <a:lnTo>
                    <a:pt x="18010" y="3380"/>
                  </a:lnTo>
                  <a:lnTo>
                    <a:pt x="18010" y="418"/>
                  </a:lnTo>
                  <a:cubicBezTo>
                    <a:pt x="18010" y="187"/>
                    <a:pt x="17823" y="0"/>
                    <a:pt x="17593" y="0"/>
                  </a:cubicBezTo>
                  <a:lnTo>
                    <a:pt x="14210" y="0"/>
                  </a:lnTo>
                  <a:cubicBezTo>
                    <a:pt x="13980" y="0"/>
                    <a:pt x="13792" y="187"/>
                    <a:pt x="13792" y="418"/>
                  </a:cubicBezTo>
                  <a:lnTo>
                    <a:pt x="13792" y="3380"/>
                  </a:lnTo>
                  <a:lnTo>
                    <a:pt x="12853" y="3380"/>
                  </a:lnTo>
                  <a:lnTo>
                    <a:pt x="12853" y="418"/>
                  </a:lnTo>
                  <a:cubicBezTo>
                    <a:pt x="12853" y="187"/>
                    <a:pt x="12666" y="0"/>
                    <a:pt x="12435" y="0"/>
                  </a:cubicBezTo>
                  <a:lnTo>
                    <a:pt x="9053" y="0"/>
                  </a:lnTo>
                  <a:cubicBezTo>
                    <a:pt x="8822" y="0"/>
                    <a:pt x="8635" y="187"/>
                    <a:pt x="8635" y="418"/>
                  </a:cubicBezTo>
                  <a:lnTo>
                    <a:pt x="8635" y="3380"/>
                  </a:lnTo>
                  <a:lnTo>
                    <a:pt x="7593" y="3380"/>
                  </a:lnTo>
                  <a:lnTo>
                    <a:pt x="7593" y="418"/>
                  </a:lnTo>
                  <a:cubicBezTo>
                    <a:pt x="7593" y="187"/>
                    <a:pt x="7405" y="0"/>
                    <a:pt x="71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2"/>
            <p:cNvSpPr/>
            <p:nvPr/>
          </p:nvSpPr>
          <p:spPr>
            <a:xfrm>
              <a:off x="7888150" y="3992450"/>
              <a:ext cx="65150" cy="62675"/>
            </a:xfrm>
            <a:custGeom>
              <a:rect b="b" l="l" r="r" t="t"/>
              <a:pathLst>
                <a:path extrusionOk="0" h="2507" w="2606">
                  <a:moveTo>
                    <a:pt x="1350" y="834"/>
                  </a:moveTo>
                  <a:cubicBezTo>
                    <a:pt x="1565" y="834"/>
                    <a:pt x="1771" y="1001"/>
                    <a:pt x="1771" y="1253"/>
                  </a:cubicBezTo>
                  <a:cubicBezTo>
                    <a:pt x="1770" y="1484"/>
                    <a:pt x="1583" y="1671"/>
                    <a:pt x="1353" y="1671"/>
                  </a:cubicBezTo>
                  <a:cubicBezTo>
                    <a:pt x="980" y="1671"/>
                    <a:pt x="795" y="1221"/>
                    <a:pt x="1058" y="957"/>
                  </a:cubicBezTo>
                  <a:cubicBezTo>
                    <a:pt x="1143" y="872"/>
                    <a:pt x="1247" y="834"/>
                    <a:pt x="1350" y="834"/>
                  </a:cubicBezTo>
                  <a:close/>
                  <a:moveTo>
                    <a:pt x="1353" y="0"/>
                  </a:moveTo>
                  <a:cubicBezTo>
                    <a:pt x="846" y="0"/>
                    <a:pt x="389" y="306"/>
                    <a:pt x="195" y="773"/>
                  </a:cubicBezTo>
                  <a:cubicBezTo>
                    <a:pt x="1" y="1242"/>
                    <a:pt x="108" y="1781"/>
                    <a:pt x="466" y="2140"/>
                  </a:cubicBezTo>
                  <a:cubicBezTo>
                    <a:pt x="706" y="2379"/>
                    <a:pt x="1027" y="2507"/>
                    <a:pt x="1353" y="2507"/>
                  </a:cubicBezTo>
                  <a:cubicBezTo>
                    <a:pt x="1514" y="2507"/>
                    <a:pt x="1677" y="2476"/>
                    <a:pt x="1832" y="2411"/>
                  </a:cubicBezTo>
                  <a:cubicBezTo>
                    <a:pt x="2301" y="2217"/>
                    <a:pt x="2606" y="1760"/>
                    <a:pt x="2606" y="1253"/>
                  </a:cubicBezTo>
                  <a:cubicBezTo>
                    <a:pt x="2604" y="561"/>
                    <a:pt x="2045" y="2"/>
                    <a:pt x="1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2"/>
            <p:cNvSpPr/>
            <p:nvPr/>
          </p:nvSpPr>
          <p:spPr>
            <a:xfrm>
              <a:off x="7972725" y="3992450"/>
              <a:ext cx="65175" cy="62675"/>
            </a:xfrm>
            <a:custGeom>
              <a:rect b="b" l="l" r="r" t="t"/>
              <a:pathLst>
                <a:path extrusionOk="0" h="2507" w="2607">
                  <a:moveTo>
                    <a:pt x="1349" y="834"/>
                  </a:moveTo>
                  <a:cubicBezTo>
                    <a:pt x="1564" y="834"/>
                    <a:pt x="1770" y="1001"/>
                    <a:pt x="1770" y="1253"/>
                  </a:cubicBezTo>
                  <a:cubicBezTo>
                    <a:pt x="1770" y="1484"/>
                    <a:pt x="1583" y="1671"/>
                    <a:pt x="1353" y="1671"/>
                  </a:cubicBezTo>
                  <a:cubicBezTo>
                    <a:pt x="980" y="1671"/>
                    <a:pt x="794" y="1221"/>
                    <a:pt x="1058" y="957"/>
                  </a:cubicBezTo>
                  <a:cubicBezTo>
                    <a:pt x="1143" y="872"/>
                    <a:pt x="1247" y="834"/>
                    <a:pt x="1349" y="834"/>
                  </a:cubicBezTo>
                  <a:close/>
                  <a:moveTo>
                    <a:pt x="1353" y="0"/>
                  </a:moveTo>
                  <a:cubicBezTo>
                    <a:pt x="846" y="0"/>
                    <a:pt x="389" y="306"/>
                    <a:pt x="195" y="773"/>
                  </a:cubicBezTo>
                  <a:cubicBezTo>
                    <a:pt x="1" y="1242"/>
                    <a:pt x="108" y="1781"/>
                    <a:pt x="467" y="2140"/>
                  </a:cubicBezTo>
                  <a:cubicBezTo>
                    <a:pt x="706" y="2379"/>
                    <a:pt x="1027" y="2507"/>
                    <a:pt x="1353" y="2507"/>
                  </a:cubicBezTo>
                  <a:cubicBezTo>
                    <a:pt x="1515" y="2507"/>
                    <a:pt x="1678" y="2476"/>
                    <a:pt x="1833" y="2411"/>
                  </a:cubicBezTo>
                  <a:cubicBezTo>
                    <a:pt x="2300" y="2217"/>
                    <a:pt x="2606" y="1760"/>
                    <a:pt x="2606" y="1253"/>
                  </a:cubicBezTo>
                  <a:cubicBezTo>
                    <a:pt x="2605" y="561"/>
                    <a:pt x="2045" y="2"/>
                    <a:pt x="1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2"/>
            <p:cNvSpPr/>
            <p:nvPr/>
          </p:nvSpPr>
          <p:spPr>
            <a:xfrm>
              <a:off x="8057300" y="3992450"/>
              <a:ext cx="65125" cy="62675"/>
            </a:xfrm>
            <a:custGeom>
              <a:rect b="b" l="l" r="r" t="t"/>
              <a:pathLst>
                <a:path extrusionOk="0" h="2507" w="2605">
                  <a:moveTo>
                    <a:pt x="1349" y="834"/>
                  </a:moveTo>
                  <a:cubicBezTo>
                    <a:pt x="1564" y="834"/>
                    <a:pt x="1770" y="1001"/>
                    <a:pt x="1770" y="1253"/>
                  </a:cubicBezTo>
                  <a:cubicBezTo>
                    <a:pt x="1770" y="1484"/>
                    <a:pt x="1584" y="1671"/>
                    <a:pt x="1352" y="1671"/>
                  </a:cubicBezTo>
                  <a:cubicBezTo>
                    <a:pt x="980" y="1671"/>
                    <a:pt x="794" y="1221"/>
                    <a:pt x="1057" y="957"/>
                  </a:cubicBezTo>
                  <a:cubicBezTo>
                    <a:pt x="1142" y="872"/>
                    <a:pt x="1247" y="834"/>
                    <a:pt x="1349" y="834"/>
                  </a:cubicBezTo>
                  <a:close/>
                  <a:moveTo>
                    <a:pt x="1352" y="0"/>
                  </a:moveTo>
                  <a:cubicBezTo>
                    <a:pt x="846" y="0"/>
                    <a:pt x="389" y="306"/>
                    <a:pt x="195" y="773"/>
                  </a:cubicBezTo>
                  <a:cubicBezTo>
                    <a:pt x="1" y="1242"/>
                    <a:pt x="108" y="1781"/>
                    <a:pt x="467" y="2140"/>
                  </a:cubicBezTo>
                  <a:cubicBezTo>
                    <a:pt x="706" y="2379"/>
                    <a:pt x="1027" y="2507"/>
                    <a:pt x="1353" y="2507"/>
                  </a:cubicBezTo>
                  <a:cubicBezTo>
                    <a:pt x="1514" y="2507"/>
                    <a:pt x="1677" y="2476"/>
                    <a:pt x="1831" y="2411"/>
                  </a:cubicBezTo>
                  <a:cubicBezTo>
                    <a:pt x="2300" y="2217"/>
                    <a:pt x="2605" y="1760"/>
                    <a:pt x="2605" y="1253"/>
                  </a:cubicBezTo>
                  <a:cubicBezTo>
                    <a:pt x="2605" y="561"/>
                    <a:pt x="2045" y="2"/>
                    <a:pt x="13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2"/>
            <p:cNvSpPr/>
            <p:nvPr/>
          </p:nvSpPr>
          <p:spPr>
            <a:xfrm>
              <a:off x="8141900" y="3992450"/>
              <a:ext cx="65100" cy="62675"/>
            </a:xfrm>
            <a:custGeom>
              <a:rect b="b" l="l" r="r" t="t"/>
              <a:pathLst>
                <a:path extrusionOk="0" h="2507" w="2604">
                  <a:moveTo>
                    <a:pt x="1348" y="834"/>
                  </a:moveTo>
                  <a:cubicBezTo>
                    <a:pt x="1563" y="834"/>
                    <a:pt x="1769" y="1001"/>
                    <a:pt x="1769" y="1253"/>
                  </a:cubicBezTo>
                  <a:cubicBezTo>
                    <a:pt x="1769" y="1484"/>
                    <a:pt x="1581" y="1671"/>
                    <a:pt x="1351" y="1671"/>
                  </a:cubicBezTo>
                  <a:cubicBezTo>
                    <a:pt x="980" y="1671"/>
                    <a:pt x="793" y="1221"/>
                    <a:pt x="1056" y="957"/>
                  </a:cubicBezTo>
                  <a:cubicBezTo>
                    <a:pt x="1141" y="872"/>
                    <a:pt x="1246" y="834"/>
                    <a:pt x="1348" y="834"/>
                  </a:cubicBezTo>
                  <a:close/>
                  <a:moveTo>
                    <a:pt x="1351" y="0"/>
                  </a:moveTo>
                  <a:cubicBezTo>
                    <a:pt x="845" y="0"/>
                    <a:pt x="387" y="306"/>
                    <a:pt x="194" y="773"/>
                  </a:cubicBezTo>
                  <a:cubicBezTo>
                    <a:pt x="0" y="1242"/>
                    <a:pt x="106" y="1781"/>
                    <a:pt x="464" y="2140"/>
                  </a:cubicBezTo>
                  <a:cubicBezTo>
                    <a:pt x="704" y="2379"/>
                    <a:pt x="1025" y="2507"/>
                    <a:pt x="1351" y="2507"/>
                  </a:cubicBezTo>
                  <a:cubicBezTo>
                    <a:pt x="1513" y="2507"/>
                    <a:pt x="1675" y="2476"/>
                    <a:pt x="1831" y="2411"/>
                  </a:cubicBezTo>
                  <a:cubicBezTo>
                    <a:pt x="2299" y="2217"/>
                    <a:pt x="2604" y="1760"/>
                    <a:pt x="2604" y="1253"/>
                  </a:cubicBezTo>
                  <a:cubicBezTo>
                    <a:pt x="2604" y="561"/>
                    <a:pt x="2043" y="2"/>
                    <a:pt x="13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" name="Google Shape;375;p42"/>
          <p:cNvGrpSpPr/>
          <p:nvPr/>
        </p:nvGrpSpPr>
        <p:grpSpPr>
          <a:xfrm>
            <a:off x="1139571" y="1745332"/>
            <a:ext cx="530349" cy="530360"/>
            <a:chOff x="5823294" y="2309751"/>
            <a:chExt cx="315327" cy="314978"/>
          </a:xfrm>
        </p:grpSpPr>
        <p:sp>
          <p:nvSpPr>
            <p:cNvPr id="376" name="Google Shape;376;p42"/>
            <p:cNvSpPr/>
            <p:nvPr/>
          </p:nvSpPr>
          <p:spPr>
            <a:xfrm>
              <a:off x="5823294" y="2309751"/>
              <a:ext cx="315327" cy="314978"/>
            </a:xfrm>
            <a:custGeom>
              <a:rect b="b" l="l" r="r" t="t"/>
              <a:pathLst>
                <a:path extrusionOk="0" h="9919" w="9930">
                  <a:moveTo>
                    <a:pt x="4953" y="0"/>
                  </a:moveTo>
                  <a:cubicBezTo>
                    <a:pt x="3632" y="0"/>
                    <a:pt x="2381" y="524"/>
                    <a:pt x="1465" y="1465"/>
                  </a:cubicBezTo>
                  <a:cubicBezTo>
                    <a:pt x="524" y="2405"/>
                    <a:pt x="0" y="3656"/>
                    <a:pt x="0" y="4965"/>
                  </a:cubicBezTo>
                  <a:cubicBezTo>
                    <a:pt x="0" y="6275"/>
                    <a:pt x="524" y="7537"/>
                    <a:pt x="1465" y="8466"/>
                  </a:cubicBezTo>
                  <a:cubicBezTo>
                    <a:pt x="2393" y="9394"/>
                    <a:pt x="3643" y="9918"/>
                    <a:pt x="4953" y="9918"/>
                  </a:cubicBezTo>
                  <a:cubicBezTo>
                    <a:pt x="6263" y="9918"/>
                    <a:pt x="7537" y="9394"/>
                    <a:pt x="8454" y="8466"/>
                  </a:cubicBezTo>
                  <a:cubicBezTo>
                    <a:pt x="9394" y="7525"/>
                    <a:pt x="9918" y="6275"/>
                    <a:pt x="9918" y="4965"/>
                  </a:cubicBezTo>
                  <a:cubicBezTo>
                    <a:pt x="9930" y="4858"/>
                    <a:pt x="9930" y="4775"/>
                    <a:pt x="9930" y="4680"/>
                  </a:cubicBezTo>
                  <a:cubicBezTo>
                    <a:pt x="9930" y="4613"/>
                    <a:pt x="9869" y="4547"/>
                    <a:pt x="9803" y="4547"/>
                  </a:cubicBezTo>
                  <a:cubicBezTo>
                    <a:pt x="9798" y="4547"/>
                    <a:pt x="9792" y="4548"/>
                    <a:pt x="9787" y="4549"/>
                  </a:cubicBezTo>
                  <a:cubicBezTo>
                    <a:pt x="9704" y="4549"/>
                    <a:pt x="9632" y="4620"/>
                    <a:pt x="9644" y="4691"/>
                  </a:cubicBezTo>
                  <a:lnTo>
                    <a:pt x="9644" y="4953"/>
                  </a:lnTo>
                  <a:cubicBezTo>
                    <a:pt x="9644" y="6204"/>
                    <a:pt x="9156" y="7358"/>
                    <a:pt x="8275" y="8251"/>
                  </a:cubicBezTo>
                  <a:cubicBezTo>
                    <a:pt x="7394" y="9144"/>
                    <a:pt x="6227" y="9621"/>
                    <a:pt x="4977" y="9621"/>
                  </a:cubicBezTo>
                  <a:cubicBezTo>
                    <a:pt x="3727" y="9621"/>
                    <a:pt x="2560" y="9132"/>
                    <a:pt x="1667" y="8251"/>
                  </a:cubicBezTo>
                  <a:cubicBezTo>
                    <a:pt x="774" y="7370"/>
                    <a:pt x="298" y="6204"/>
                    <a:pt x="298" y="4953"/>
                  </a:cubicBezTo>
                  <a:cubicBezTo>
                    <a:pt x="298" y="3703"/>
                    <a:pt x="786" y="2536"/>
                    <a:pt x="1667" y="1643"/>
                  </a:cubicBezTo>
                  <a:cubicBezTo>
                    <a:pt x="2548" y="750"/>
                    <a:pt x="3727" y="274"/>
                    <a:pt x="4977" y="274"/>
                  </a:cubicBezTo>
                  <a:cubicBezTo>
                    <a:pt x="6072" y="274"/>
                    <a:pt x="7144" y="667"/>
                    <a:pt x="7977" y="1382"/>
                  </a:cubicBezTo>
                  <a:cubicBezTo>
                    <a:pt x="8811" y="2072"/>
                    <a:pt x="9382" y="3048"/>
                    <a:pt x="9561" y="4120"/>
                  </a:cubicBezTo>
                  <a:cubicBezTo>
                    <a:pt x="9572" y="4185"/>
                    <a:pt x="9632" y="4241"/>
                    <a:pt x="9697" y="4241"/>
                  </a:cubicBezTo>
                  <a:cubicBezTo>
                    <a:pt x="9703" y="4241"/>
                    <a:pt x="9709" y="4240"/>
                    <a:pt x="9716" y="4239"/>
                  </a:cubicBezTo>
                  <a:cubicBezTo>
                    <a:pt x="9799" y="4215"/>
                    <a:pt x="9858" y="4144"/>
                    <a:pt x="9835" y="4072"/>
                  </a:cubicBezTo>
                  <a:cubicBezTo>
                    <a:pt x="9632" y="2941"/>
                    <a:pt x="9037" y="1917"/>
                    <a:pt x="8156" y="1167"/>
                  </a:cubicBezTo>
                  <a:cubicBezTo>
                    <a:pt x="7263" y="405"/>
                    <a:pt x="6132" y="0"/>
                    <a:pt x="49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2"/>
            <p:cNvSpPr/>
            <p:nvPr/>
          </p:nvSpPr>
          <p:spPr>
            <a:xfrm>
              <a:off x="5846348" y="2332805"/>
              <a:ext cx="268457" cy="268489"/>
            </a:xfrm>
            <a:custGeom>
              <a:rect b="b" l="l" r="r" t="t"/>
              <a:pathLst>
                <a:path extrusionOk="0" h="8455" w="8454">
                  <a:moveTo>
                    <a:pt x="4227" y="1"/>
                  </a:moveTo>
                  <a:cubicBezTo>
                    <a:pt x="3632" y="1"/>
                    <a:pt x="3060" y="120"/>
                    <a:pt x="2501" y="370"/>
                  </a:cubicBezTo>
                  <a:cubicBezTo>
                    <a:pt x="1989" y="608"/>
                    <a:pt x="1512" y="929"/>
                    <a:pt x="1120" y="1358"/>
                  </a:cubicBezTo>
                  <a:cubicBezTo>
                    <a:pt x="1060" y="1418"/>
                    <a:pt x="1072" y="1513"/>
                    <a:pt x="1131" y="1572"/>
                  </a:cubicBezTo>
                  <a:cubicBezTo>
                    <a:pt x="1158" y="1599"/>
                    <a:pt x="1192" y="1611"/>
                    <a:pt x="1227" y="1611"/>
                  </a:cubicBezTo>
                  <a:cubicBezTo>
                    <a:pt x="1270" y="1611"/>
                    <a:pt x="1313" y="1593"/>
                    <a:pt x="1346" y="1560"/>
                  </a:cubicBezTo>
                  <a:cubicBezTo>
                    <a:pt x="1715" y="1156"/>
                    <a:pt x="2155" y="846"/>
                    <a:pt x="2644" y="632"/>
                  </a:cubicBezTo>
                  <a:cubicBezTo>
                    <a:pt x="3144" y="405"/>
                    <a:pt x="3679" y="286"/>
                    <a:pt x="4251" y="286"/>
                  </a:cubicBezTo>
                  <a:cubicBezTo>
                    <a:pt x="6418" y="286"/>
                    <a:pt x="8192" y="2060"/>
                    <a:pt x="8192" y="4239"/>
                  </a:cubicBezTo>
                  <a:cubicBezTo>
                    <a:pt x="8192" y="6406"/>
                    <a:pt x="6418" y="8180"/>
                    <a:pt x="4251" y="8180"/>
                  </a:cubicBezTo>
                  <a:cubicBezTo>
                    <a:pt x="2072" y="8180"/>
                    <a:pt x="298" y="6406"/>
                    <a:pt x="298" y="4239"/>
                  </a:cubicBezTo>
                  <a:cubicBezTo>
                    <a:pt x="298" y="3465"/>
                    <a:pt x="524" y="2703"/>
                    <a:pt x="965" y="2060"/>
                  </a:cubicBezTo>
                  <a:cubicBezTo>
                    <a:pt x="1001" y="1989"/>
                    <a:pt x="989" y="1882"/>
                    <a:pt x="917" y="1846"/>
                  </a:cubicBezTo>
                  <a:cubicBezTo>
                    <a:pt x="893" y="1827"/>
                    <a:pt x="862" y="1818"/>
                    <a:pt x="830" y="1818"/>
                  </a:cubicBezTo>
                  <a:cubicBezTo>
                    <a:pt x="781" y="1818"/>
                    <a:pt x="731" y="1839"/>
                    <a:pt x="703" y="1882"/>
                  </a:cubicBezTo>
                  <a:cubicBezTo>
                    <a:pt x="250" y="2584"/>
                    <a:pt x="0" y="3394"/>
                    <a:pt x="0" y="4227"/>
                  </a:cubicBezTo>
                  <a:cubicBezTo>
                    <a:pt x="0" y="5358"/>
                    <a:pt x="453" y="6406"/>
                    <a:pt x="1239" y="7216"/>
                  </a:cubicBezTo>
                  <a:cubicBezTo>
                    <a:pt x="2048" y="8014"/>
                    <a:pt x="3096" y="8454"/>
                    <a:pt x="4227" y="8454"/>
                  </a:cubicBezTo>
                  <a:cubicBezTo>
                    <a:pt x="5358" y="8454"/>
                    <a:pt x="6418" y="8002"/>
                    <a:pt x="7227" y="7216"/>
                  </a:cubicBezTo>
                  <a:cubicBezTo>
                    <a:pt x="8025" y="6430"/>
                    <a:pt x="8454" y="5358"/>
                    <a:pt x="8454" y="4227"/>
                  </a:cubicBezTo>
                  <a:cubicBezTo>
                    <a:pt x="8454" y="3096"/>
                    <a:pt x="8013" y="2037"/>
                    <a:pt x="7227" y="1227"/>
                  </a:cubicBezTo>
                  <a:cubicBezTo>
                    <a:pt x="6418" y="429"/>
                    <a:pt x="5358" y="1"/>
                    <a:pt x="42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2"/>
            <p:cNvSpPr/>
            <p:nvPr/>
          </p:nvSpPr>
          <p:spPr>
            <a:xfrm>
              <a:off x="5869402" y="2462111"/>
              <a:ext cx="15909" cy="9495"/>
            </a:xfrm>
            <a:custGeom>
              <a:rect b="b" l="l" r="r" t="t"/>
              <a:pathLst>
                <a:path extrusionOk="0" h="299" w="501">
                  <a:moveTo>
                    <a:pt x="144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27"/>
                    <a:pt x="60" y="298"/>
                    <a:pt x="144" y="298"/>
                  </a:cubicBezTo>
                  <a:lnTo>
                    <a:pt x="358" y="298"/>
                  </a:lnTo>
                  <a:cubicBezTo>
                    <a:pt x="429" y="298"/>
                    <a:pt x="501" y="239"/>
                    <a:pt x="501" y="155"/>
                  </a:cubicBezTo>
                  <a:cubicBezTo>
                    <a:pt x="501" y="60"/>
                    <a:pt x="441" y="1"/>
                    <a:pt x="3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42"/>
            <p:cNvSpPr/>
            <p:nvPr/>
          </p:nvSpPr>
          <p:spPr>
            <a:xfrm>
              <a:off x="5976416" y="2354748"/>
              <a:ext cx="116858" cy="116858"/>
            </a:xfrm>
            <a:custGeom>
              <a:rect b="b" l="l" r="r" t="t"/>
              <a:pathLst>
                <a:path extrusionOk="0" h="3680" w="368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lnTo>
                    <a:pt x="0" y="3536"/>
                  </a:lnTo>
                  <a:cubicBezTo>
                    <a:pt x="0" y="3608"/>
                    <a:pt x="60" y="3679"/>
                    <a:pt x="155" y="3679"/>
                  </a:cubicBezTo>
                  <a:lnTo>
                    <a:pt x="3536" y="3679"/>
                  </a:lnTo>
                  <a:cubicBezTo>
                    <a:pt x="3608" y="3679"/>
                    <a:pt x="3679" y="3620"/>
                    <a:pt x="3679" y="3536"/>
                  </a:cubicBezTo>
                  <a:cubicBezTo>
                    <a:pt x="3679" y="3441"/>
                    <a:pt x="3620" y="3382"/>
                    <a:pt x="3536" y="3382"/>
                  </a:cubicBezTo>
                  <a:lnTo>
                    <a:pt x="298" y="3382"/>
                  </a:lnTo>
                  <a:lnTo>
                    <a:pt x="298" y="155"/>
                  </a:lnTo>
                  <a:cubicBezTo>
                    <a:pt x="298" y="84"/>
                    <a:pt x="238" y="0"/>
                    <a:pt x="1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42"/>
            <p:cNvSpPr/>
            <p:nvPr/>
          </p:nvSpPr>
          <p:spPr>
            <a:xfrm>
              <a:off x="5976416" y="2562679"/>
              <a:ext cx="9463" cy="16290"/>
            </a:xfrm>
            <a:custGeom>
              <a:rect b="b" l="l" r="r" t="t"/>
              <a:pathLst>
                <a:path extrusionOk="0" h="513" w="298">
                  <a:moveTo>
                    <a:pt x="155" y="1"/>
                  </a:moveTo>
                  <a:cubicBezTo>
                    <a:pt x="60" y="1"/>
                    <a:pt x="0" y="60"/>
                    <a:pt x="0" y="155"/>
                  </a:cubicBezTo>
                  <a:lnTo>
                    <a:pt x="0" y="358"/>
                  </a:lnTo>
                  <a:cubicBezTo>
                    <a:pt x="0" y="441"/>
                    <a:pt x="60" y="513"/>
                    <a:pt x="155" y="513"/>
                  </a:cubicBezTo>
                  <a:cubicBezTo>
                    <a:pt x="238" y="513"/>
                    <a:pt x="298" y="453"/>
                    <a:pt x="298" y="358"/>
                  </a:cubicBezTo>
                  <a:lnTo>
                    <a:pt x="298" y="155"/>
                  </a:lnTo>
                  <a:cubicBezTo>
                    <a:pt x="298" y="84"/>
                    <a:pt x="238" y="1"/>
                    <a:pt x="1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2"/>
            <p:cNvSpPr/>
            <p:nvPr/>
          </p:nvSpPr>
          <p:spPr>
            <a:xfrm>
              <a:off x="5900395" y="2386217"/>
              <a:ext cx="15179" cy="13909"/>
            </a:xfrm>
            <a:custGeom>
              <a:rect b="b" l="l" r="r" t="t"/>
              <a:pathLst>
                <a:path extrusionOk="0" h="438" w="478">
                  <a:moveTo>
                    <a:pt x="168" y="0"/>
                  </a:moveTo>
                  <a:cubicBezTo>
                    <a:pt x="129" y="0"/>
                    <a:pt x="90" y="15"/>
                    <a:pt x="61" y="45"/>
                  </a:cubicBezTo>
                  <a:cubicBezTo>
                    <a:pt x="1" y="105"/>
                    <a:pt x="1" y="188"/>
                    <a:pt x="61" y="247"/>
                  </a:cubicBezTo>
                  <a:lnTo>
                    <a:pt x="215" y="402"/>
                  </a:lnTo>
                  <a:cubicBezTo>
                    <a:pt x="239" y="426"/>
                    <a:pt x="275" y="438"/>
                    <a:pt x="311" y="438"/>
                  </a:cubicBezTo>
                  <a:cubicBezTo>
                    <a:pt x="358" y="438"/>
                    <a:pt x="394" y="426"/>
                    <a:pt x="418" y="402"/>
                  </a:cubicBezTo>
                  <a:cubicBezTo>
                    <a:pt x="477" y="343"/>
                    <a:pt x="477" y="247"/>
                    <a:pt x="418" y="188"/>
                  </a:cubicBezTo>
                  <a:lnTo>
                    <a:pt x="275" y="45"/>
                  </a:lnTo>
                  <a:cubicBezTo>
                    <a:pt x="245" y="15"/>
                    <a:pt x="206" y="0"/>
                    <a:pt x="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42"/>
            <p:cNvSpPr/>
            <p:nvPr/>
          </p:nvSpPr>
          <p:spPr>
            <a:xfrm>
              <a:off x="6047484" y="2533655"/>
              <a:ext cx="15147" cy="13940"/>
            </a:xfrm>
            <a:custGeom>
              <a:rect b="b" l="l" r="r" t="t"/>
              <a:pathLst>
                <a:path extrusionOk="0" h="439" w="477">
                  <a:moveTo>
                    <a:pt x="161" y="1"/>
                  </a:moveTo>
                  <a:cubicBezTo>
                    <a:pt x="126" y="1"/>
                    <a:pt x="90" y="16"/>
                    <a:pt x="60" y="46"/>
                  </a:cubicBezTo>
                  <a:cubicBezTo>
                    <a:pt x="1" y="93"/>
                    <a:pt x="1" y="188"/>
                    <a:pt x="60" y="248"/>
                  </a:cubicBezTo>
                  <a:lnTo>
                    <a:pt x="203" y="391"/>
                  </a:lnTo>
                  <a:cubicBezTo>
                    <a:pt x="239" y="427"/>
                    <a:pt x="262" y="438"/>
                    <a:pt x="310" y="438"/>
                  </a:cubicBezTo>
                  <a:cubicBezTo>
                    <a:pt x="358" y="438"/>
                    <a:pt x="382" y="427"/>
                    <a:pt x="417" y="391"/>
                  </a:cubicBezTo>
                  <a:cubicBezTo>
                    <a:pt x="477" y="343"/>
                    <a:pt x="477" y="248"/>
                    <a:pt x="417" y="188"/>
                  </a:cubicBezTo>
                  <a:lnTo>
                    <a:pt x="262" y="46"/>
                  </a:lnTo>
                  <a:cubicBezTo>
                    <a:pt x="233" y="16"/>
                    <a:pt x="197" y="1"/>
                    <a:pt x="1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2"/>
            <p:cNvSpPr/>
            <p:nvPr/>
          </p:nvSpPr>
          <p:spPr>
            <a:xfrm>
              <a:off x="6047484" y="2386217"/>
              <a:ext cx="15147" cy="13909"/>
            </a:xfrm>
            <a:custGeom>
              <a:rect b="b" l="l" r="r" t="t"/>
              <a:pathLst>
                <a:path extrusionOk="0" h="438" w="477">
                  <a:moveTo>
                    <a:pt x="310" y="0"/>
                  </a:moveTo>
                  <a:cubicBezTo>
                    <a:pt x="271" y="0"/>
                    <a:pt x="233" y="15"/>
                    <a:pt x="203" y="45"/>
                  </a:cubicBezTo>
                  <a:lnTo>
                    <a:pt x="60" y="188"/>
                  </a:lnTo>
                  <a:cubicBezTo>
                    <a:pt x="1" y="247"/>
                    <a:pt x="1" y="343"/>
                    <a:pt x="60" y="402"/>
                  </a:cubicBezTo>
                  <a:cubicBezTo>
                    <a:pt x="84" y="426"/>
                    <a:pt x="120" y="438"/>
                    <a:pt x="167" y="438"/>
                  </a:cubicBezTo>
                  <a:cubicBezTo>
                    <a:pt x="203" y="438"/>
                    <a:pt x="239" y="426"/>
                    <a:pt x="262" y="402"/>
                  </a:cubicBezTo>
                  <a:lnTo>
                    <a:pt x="417" y="247"/>
                  </a:lnTo>
                  <a:cubicBezTo>
                    <a:pt x="477" y="188"/>
                    <a:pt x="477" y="105"/>
                    <a:pt x="417" y="45"/>
                  </a:cubicBezTo>
                  <a:cubicBezTo>
                    <a:pt x="387" y="15"/>
                    <a:pt x="349" y="0"/>
                    <a:pt x="3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42"/>
            <p:cNvSpPr/>
            <p:nvPr/>
          </p:nvSpPr>
          <p:spPr>
            <a:xfrm>
              <a:off x="5900395" y="2533655"/>
              <a:ext cx="15179" cy="13940"/>
            </a:xfrm>
            <a:custGeom>
              <a:rect b="b" l="l" r="r" t="t"/>
              <a:pathLst>
                <a:path extrusionOk="0" h="439" w="478">
                  <a:moveTo>
                    <a:pt x="316" y="1"/>
                  </a:moveTo>
                  <a:cubicBezTo>
                    <a:pt x="281" y="1"/>
                    <a:pt x="245" y="16"/>
                    <a:pt x="215" y="46"/>
                  </a:cubicBezTo>
                  <a:lnTo>
                    <a:pt x="61" y="188"/>
                  </a:lnTo>
                  <a:cubicBezTo>
                    <a:pt x="1" y="248"/>
                    <a:pt x="1" y="343"/>
                    <a:pt x="61" y="403"/>
                  </a:cubicBezTo>
                  <a:cubicBezTo>
                    <a:pt x="96" y="427"/>
                    <a:pt x="120" y="438"/>
                    <a:pt x="168" y="438"/>
                  </a:cubicBezTo>
                  <a:cubicBezTo>
                    <a:pt x="215" y="438"/>
                    <a:pt x="239" y="427"/>
                    <a:pt x="275" y="403"/>
                  </a:cubicBezTo>
                  <a:lnTo>
                    <a:pt x="418" y="248"/>
                  </a:lnTo>
                  <a:cubicBezTo>
                    <a:pt x="477" y="188"/>
                    <a:pt x="477" y="105"/>
                    <a:pt x="418" y="46"/>
                  </a:cubicBezTo>
                  <a:cubicBezTo>
                    <a:pt x="388" y="16"/>
                    <a:pt x="352" y="1"/>
                    <a:pt x="3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42"/>
            <p:cNvSpPr/>
            <p:nvPr/>
          </p:nvSpPr>
          <p:spPr>
            <a:xfrm>
              <a:off x="5877341" y="2420639"/>
              <a:ext cx="16671" cy="11654"/>
            </a:xfrm>
            <a:custGeom>
              <a:rect b="b" l="l" r="r" t="t"/>
              <a:pathLst>
                <a:path extrusionOk="0" h="367" w="525">
                  <a:moveTo>
                    <a:pt x="167" y="0"/>
                  </a:moveTo>
                  <a:cubicBezTo>
                    <a:pt x="106" y="0"/>
                    <a:pt x="52" y="29"/>
                    <a:pt x="25" y="92"/>
                  </a:cubicBezTo>
                  <a:cubicBezTo>
                    <a:pt x="1" y="164"/>
                    <a:pt x="25" y="247"/>
                    <a:pt x="108" y="283"/>
                  </a:cubicBezTo>
                  <a:lnTo>
                    <a:pt x="298" y="354"/>
                  </a:lnTo>
                  <a:cubicBezTo>
                    <a:pt x="310" y="366"/>
                    <a:pt x="346" y="366"/>
                    <a:pt x="358" y="366"/>
                  </a:cubicBezTo>
                  <a:cubicBezTo>
                    <a:pt x="417" y="366"/>
                    <a:pt x="465" y="342"/>
                    <a:pt x="489" y="283"/>
                  </a:cubicBezTo>
                  <a:cubicBezTo>
                    <a:pt x="525" y="187"/>
                    <a:pt x="489" y="116"/>
                    <a:pt x="417" y="92"/>
                  </a:cubicBezTo>
                  <a:lnTo>
                    <a:pt x="227" y="9"/>
                  </a:lnTo>
                  <a:cubicBezTo>
                    <a:pt x="207" y="3"/>
                    <a:pt x="186" y="0"/>
                    <a:pt x="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42"/>
            <p:cNvSpPr/>
            <p:nvPr/>
          </p:nvSpPr>
          <p:spPr>
            <a:xfrm>
              <a:off x="6068665" y="2501519"/>
              <a:ext cx="16671" cy="11654"/>
            </a:xfrm>
            <a:custGeom>
              <a:rect b="b" l="l" r="r" t="t"/>
              <a:pathLst>
                <a:path extrusionOk="0" h="367" w="525">
                  <a:moveTo>
                    <a:pt x="170" y="1"/>
                  </a:moveTo>
                  <a:cubicBezTo>
                    <a:pt x="112" y="1"/>
                    <a:pt x="54" y="28"/>
                    <a:pt x="36" y="81"/>
                  </a:cubicBezTo>
                  <a:cubicBezTo>
                    <a:pt x="0" y="165"/>
                    <a:pt x="36" y="248"/>
                    <a:pt x="107" y="284"/>
                  </a:cubicBezTo>
                  <a:lnTo>
                    <a:pt x="298" y="355"/>
                  </a:lnTo>
                  <a:cubicBezTo>
                    <a:pt x="310" y="367"/>
                    <a:pt x="346" y="367"/>
                    <a:pt x="357" y="367"/>
                  </a:cubicBezTo>
                  <a:cubicBezTo>
                    <a:pt x="417" y="367"/>
                    <a:pt x="465" y="343"/>
                    <a:pt x="488" y="284"/>
                  </a:cubicBezTo>
                  <a:cubicBezTo>
                    <a:pt x="524" y="200"/>
                    <a:pt x="488" y="117"/>
                    <a:pt x="417" y="81"/>
                  </a:cubicBezTo>
                  <a:lnTo>
                    <a:pt x="226" y="10"/>
                  </a:lnTo>
                  <a:cubicBezTo>
                    <a:pt x="209" y="4"/>
                    <a:pt x="189" y="1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42"/>
            <p:cNvSpPr/>
            <p:nvPr/>
          </p:nvSpPr>
          <p:spPr>
            <a:xfrm>
              <a:off x="6015729" y="2363353"/>
              <a:ext cx="12893" cy="15623"/>
            </a:xfrm>
            <a:custGeom>
              <a:rect b="b" l="l" r="r" t="t"/>
              <a:pathLst>
                <a:path extrusionOk="0" h="492" w="406">
                  <a:moveTo>
                    <a:pt x="237" y="1"/>
                  </a:moveTo>
                  <a:cubicBezTo>
                    <a:pt x="181" y="1"/>
                    <a:pt x="125" y="34"/>
                    <a:pt x="108" y="86"/>
                  </a:cubicBezTo>
                  <a:lnTo>
                    <a:pt x="36" y="277"/>
                  </a:lnTo>
                  <a:cubicBezTo>
                    <a:pt x="0" y="360"/>
                    <a:pt x="36" y="444"/>
                    <a:pt x="108" y="479"/>
                  </a:cubicBezTo>
                  <a:cubicBezTo>
                    <a:pt x="119" y="479"/>
                    <a:pt x="131" y="491"/>
                    <a:pt x="167" y="491"/>
                  </a:cubicBezTo>
                  <a:cubicBezTo>
                    <a:pt x="227" y="491"/>
                    <a:pt x="274" y="467"/>
                    <a:pt x="298" y="396"/>
                  </a:cubicBezTo>
                  <a:lnTo>
                    <a:pt x="369" y="205"/>
                  </a:lnTo>
                  <a:cubicBezTo>
                    <a:pt x="405" y="134"/>
                    <a:pt x="369" y="39"/>
                    <a:pt x="298" y="15"/>
                  </a:cubicBezTo>
                  <a:cubicBezTo>
                    <a:pt x="279" y="5"/>
                    <a:pt x="258" y="1"/>
                    <a:pt x="2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42"/>
            <p:cNvSpPr/>
            <p:nvPr/>
          </p:nvSpPr>
          <p:spPr>
            <a:xfrm>
              <a:off x="5934055" y="2554836"/>
              <a:ext cx="13274" cy="15433"/>
            </a:xfrm>
            <a:custGeom>
              <a:rect b="b" l="l" r="r" t="t"/>
              <a:pathLst>
                <a:path extrusionOk="0" h="486" w="418">
                  <a:moveTo>
                    <a:pt x="255" y="1"/>
                  </a:moveTo>
                  <a:cubicBezTo>
                    <a:pt x="197" y="1"/>
                    <a:pt x="138" y="30"/>
                    <a:pt x="120" y="93"/>
                  </a:cubicBezTo>
                  <a:lnTo>
                    <a:pt x="48" y="283"/>
                  </a:lnTo>
                  <a:cubicBezTo>
                    <a:pt x="1" y="355"/>
                    <a:pt x="48" y="450"/>
                    <a:pt x="120" y="474"/>
                  </a:cubicBezTo>
                  <a:cubicBezTo>
                    <a:pt x="132" y="486"/>
                    <a:pt x="167" y="486"/>
                    <a:pt x="179" y="486"/>
                  </a:cubicBezTo>
                  <a:cubicBezTo>
                    <a:pt x="239" y="486"/>
                    <a:pt x="286" y="462"/>
                    <a:pt x="310" y="402"/>
                  </a:cubicBezTo>
                  <a:lnTo>
                    <a:pt x="382" y="212"/>
                  </a:lnTo>
                  <a:cubicBezTo>
                    <a:pt x="417" y="129"/>
                    <a:pt x="382" y="45"/>
                    <a:pt x="310" y="10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2"/>
            <p:cNvSpPr/>
            <p:nvPr/>
          </p:nvSpPr>
          <p:spPr>
            <a:xfrm>
              <a:off x="5935960" y="2362401"/>
              <a:ext cx="12861" cy="15814"/>
            </a:xfrm>
            <a:custGeom>
              <a:rect b="b" l="l" r="r" t="t"/>
              <a:pathLst>
                <a:path extrusionOk="0" h="498" w="405">
                  <a:moveTo>
                    <a:pt x="161" y="1"/>
                  </a:moveTo>
                  <a:cubicBezTo>
                    <a:pt x="143" y="1"/>
                    <a:pt x="125" y="3"/>
                    <a:pt x="107" y="9"/>
                  </a:cubicBezTo>
                  <a:cubicBezTo>
                    <a:pt x="24" y="45"/>
                    <a:pt x="0" y="128"/>
                    <a:pt x="24" y="212"/>
                  </a:cubicBezTo>
                  <a:lnTo>
                    <a:pt x="107" y="402"/>
                  </a:lnTo>
                  <a:cubicBezTo>
                    <a:pt x="131" y="462"/>
                    <a:pt x="191" y="497"/>
                    <a:pt x="238" y="497"/>
                  </a:cubicBezTo>
                  <a:cubicBezTo>
                    <a:pt x="250" y="497"/>
                    <a:pt x="262" y="497"/>
                    <a:pt x="298" y="474"/>
                  </a:cubicBezTo>
                  <a:cubicBezTo>
                    <a:pt x="369" y="450"/>
                    <a:pt x="405" y="355"/>
                    <a:pt x="369" y="283"/>
                  </a:cubicBezTo>
                  <a:lnTo>
                    <a:pt x="298" y="93"/>
                  </a:lnTo>
                  <a:cubicBezTo>
                    <a:pt x="271" y="29"/>
                    <a:pt x="216" y="1"/>
                    <a:pt x="1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2"/>
            <p:cNvSpPr/>
            <p:nvPr/>
          </p:nvSpPr>
          <p:spPr>
            <a:xfrm>
              <a:off x="6013824" y="2555820"/>
              <a:ext cx="12893" cy="15592"/>
            </a:xfrm>
            <a:custGeom>
              <a:rect b="b" l="l" r="r" t="t"/>
              <a:pathLst>
                <a:path extrusionOk="0" h="491" w="406">
                  <a:moveTo>
                    <a:pt x="167" y="0"/>
                  </a:moveTo>
                  <a:cubicBezTo>
                    <a:pt x="147" y="0"/>
                    <a:pt x="127" y="5"/>
                    <a:pt x="108" y="14"/>
                  </a:cubicBezTo>
                  <a:cubicBezTo>
                    <a:pt x="37" y="38"/>
                    <a:pt x="1" y="133"/>
                    <a:pt x="37" y="205"/>
                  </a:cubicBezTo>
                  <a:lnTo>
                    <a:pt x="108" y="395"/>
                  </a:lnTo>
                  <a:cubicBezTo>
                    <a:pt x="132" y="455"/>
                    <a:pt x="179" y="491"/>
                    <a:pt x="239" y="491"/>
                  </a:cubicBezTo>
                  <a:cubicBezTo>
                    <a:pt x="251" y="491"/>
                    <a:pt x="275" y="491"/>
                    <a:pt x="299" y="479"/>
                  </a:cubicBezTo>
                  <a:cubicBezTo>
                    <a:pt x="370" y="443"/>
                    <a:pt x="406" y="360"/>
                    <a:pt x="370" y="276"/>
                  </a:cubicBezTo>
                  <a:lnTo>
                    <a:pt x="299" y="86"/>
                  </a:lnTo>
                  <a:cubicBezTo>
                    <a:pt x="272" y="33"/>
                    <a:pt x="221" y="0"/>
                    <a:pt x="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2"/>
            <p:cNvSpPr/>
            <p:nvPr/>
          </p:nvSpPr>
          <p:spPr>
            <a:xfrm>
              <a:off x="6069776" y="2422132"/>
              <a:ext cx="16290" cy="11654"/>
            </a:xfrm>
            <a:custGeom>
              <a:rect b="b" l="l" r="r" t="t"/>
              <a:pathLst>
                <a:path extrusionOk="0" h="367" w="513">
                  <a:moveTo>
                    <a:pt x="354" y="1"/>
                  </a:moveTo>
                  <a:cubicBezTo>
                    <a:pt x="335" y="1"/>
                    <a:pt x="316" y="3"/>
                    <a:pt x="299" y="9"/>
                  </a:cubicBezTo>
                  <a:lnTo>
                    <a:pt x="96" y="81"/>
                  </a:lnTo>
                  <a:cubicBezTo>
                    <a:pt x="25" y="117"/>
                    <a:pt x="1" y="200"/>
                    <a:pt x="25" y="283"/>
                  </a:cubicBezTo>
                  <a:cubicBezTo>
                    <a:pt x="37" y="343"/>
                    <a:pt x="96" y="367"/>
                    <a:pt x="156" y="367"/>
                  </a:cubicBezTo>
                  <a:cubicBezTo>
                    <a:pt x="180" y="367"/>
                    <a:pt x="191" y="367"/>
                    <a:pt x="215" y="355"/>
                  </a:cubicBezTo>
                  <a:lnTo>
                    <a:pt x="418" y="283"/>
                  </a:lnTo>
                  <a:cubicBezTo>
                    <a:pt x="489" y="248"/>
                    <a:pt x="513" y="164"/>
                    <a:pt x="489" y="81"/>
                  </a:cubicBezTo>
                  <a:cubicBezTo>
                    <a:pt x="462" y="27"/>
                    <a:pt x="409" y="1"/>
                    <a:pt x="3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42"/>
            <p:cNvSpPr/>
            <p:nvPr/>
          </p:nvSpPr>
          <p:spPr>
            <a:xfrm>
              <a:off x="5876960" y="2500027"/>
              <a:ext cx="16290" cy="11654"/>
            </a:xfrm>
            <a:custGeom>
              <a:rect b="b" l="l" r="r" t="t"/>
              <a:pathLst>
                <a:path extrusionOk="0" h="367" w="513">
                  <a:moveTo>
                    <a:pt x="352" y="0"/>
                  </a:moveTo>
                  <a:cubicBezTo>
                    <a:pt x="334" y="0"/>
                    <a:pt x="316" y="3"/>
                    <a:pt x="298" y="9"/>
                  </a:cubicBezTo>
                  <a:lnTo>
                    <a:pt x="96" y="92"/>
                  </a:lnTo>
                  <a:cubicBezTo>
                    <a:pt x="25" y="116"/>
                    <a:pt x="1" y="212"/>
                    <a:pt x="25" y="283"/>
                  </a:cubicBezTo>
                  <a:cubicBezTo>
                    <a:pt x="60" y="343"/>
                    <a:pt x="96" y="366"/>
                    <a:pt x="156" y="366"/>
                  </a:cubicBezTo>
                  <a:cubicBezTo>
                    <a:pt x="179" y="366"/>
                    <a:pt x="191" y="366"/>
                    <a:pt x="215" y="354"/>
                  </a:cubicBezTo>
                  <a:lnTo>
                    <a:pt x="418" y="283"/>
                  </a:lnTo>
                  <a:cubicBezTo>
                    <a:pt x="489" y="247"/>
                    <a:pt x="513" y="164"/>
                    <a:pt x="489" y="92"/>
                  </a:cubicBezTo>
                  <a:cubicBezTo>
                    <a:pt x="462" y="29"/>
                    <a:pt x="408" y="0"/>
                    <a:pt x="3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9250"/>
            <a:ext cx="8839199" cy="264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4"/>
          <p:cNvSpPr txBox="1"/>
          <p:nvPr>
            <p:ph idx="2" type="title"/>
          </p:nvPr>
        </p:nvSpPr>
        <p:spPr>
          <a:xfrm>
            <a:off x="3536250" y="1250550"/>
            <a:ext cx="2071500" cy="90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25ABC"/>
                </a:solidFill>
              </a:rPr>
              <a:t>02</a:t>
            </a:r>
            <a:endParaRPr>
              <a:solidFill>
                <a:srgbClr val="F25ABC"/>
              </a:solidFill>
            </a:endParaRPr>
          </a:p>
        </p:txBody>
      </p:sp>
      <p:sp>
        <p:nvSpPr>
          <p:cNvPr id="403" name="Google Shape;403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Estructura del motor</a:t>
            </a:r>
            <a:endParaRPr/>
          </a:p>
        </p:txBody>
      </p:sp>
      <p:sp>
        <p:nvSpPr>
          <p:cNvPr id="404" name="Google Shape;404;p44"/>
          <p:cNvSpPr txBox="1"/>
          <p:nvPr>
            <p:ph idx="1" type="subTitle"/>
          </p:nvPr>
        </p:nvSpPr>
        <p:spPr>
          <a:xfrm>
            <a:off x="3204300" y="2992650"/>
            <a:ext cx="2735400" cy="9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9" name="Google Shape;409;p45"/>
          <p:cNvCxnSpPr>
            <a:endCxn id="410" idx="2"/>
          </p:cNvCxnSpPr>
          <p:nvPr/>
        </p:nvCxnSpPr>
        <p:spPr>
          <a:xfrm>
            <a:off x="4667693" y="2383689"/>
            <a:ext cx="674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11" name="Google Shape;411;p45"/>
          <p:cNvCxnSpPr/>
          <p:nvPr/>
        </p:nvCxnSpPr>
        <p:spPr>
          <a:xfrm>
            <a:off x="3246743" y="2383480"/>
            <a:ext cx="674561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12" name="Google Shape;412;p45"/>
          <p:cNvCxnSpPr/>
          <p:nvPr/>
        </p:nvCxnSpPr>
        <p:spPr>
          <a:xfrm>
            <a:off x="1867180" y="2383480"/>
            <a:ext cx="674561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13" name="Google Shape;413;p45"/>
          <p:cNvCxnSpPr/>
          <p:nvPr/>
        </p:nvCxnSpPr>
        <p:spPr>
          <a:xfrm rot="10800000">
            <a:off x="1502695" y="1370869"/>
            <a:ext cx="0" cy="670139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4" name="Google Shape;414;p45"/>
          <p:cNvSpPr/>
          <p:nvPr/>
        </p:nvSpPr>
        <p:spPr>
          <a:xfrm>
            <a:off x="1272551" y="908500"/>
            <a:ext cx="1269300" cy="4626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Selección de Padres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5" name="Google Shape;415;p45"/>
          <p:cNvSpPr/>
          <p:nvPr/>
        </p:nvSpPr>
        <p:spPr>
          <a:xfrm>
            <a:off x="1128875" y="2052129"/>
            <a:ext cx="730580" cy="727049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5"/>
          <p:cNvSpPr/>
          <p:nvPr/>
        </p:nvSpPr>
        <p:spPr>
          <a:xfrm>
            <a:off x="2533381" y="2080146"/>
            <a:ext cx="730580" cy="727049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7" name="Google Shape;417;p45"/>
          <p:cNvCxnSpPr/>
          <p:nvPr/>
        </p:nvCxnSpPr>
        <p:spPr>
          <a:xfrm rot="10800000">
            <a:off x="2910072" y="2782282"/>
            <a:ext cx="0" cy="558643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8" name="Google Shape;418;p45"/>
          <p:cNvSpPr/>
          <p:nvPr/>
        </p:nvSpPr>
        <p:spPr>
          <a:xfrm>
            <a:off x="2837300" y="3333725"/>
            <a:ext cx="838800" cy="4377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Cruza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419" name="Google Shape;419;p45"/>
          <p:cNvCxnSpPr/>
          <p:nvPr/>
        </p:nvCxnSpPr>
        <p:spPr>
          <a:xfrm rot="10800000">
            <a:off x="4316769" y="1370869"/>
            <a:ext cx="0" cy="670139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0" name="Google Shape;420;p45"/>
          <p:cNvSpPr/>
          <p:nvPr/>
        </p:nvSpPr>
        <p:spPr>
          <a:xfrm>
            <a:off x="4086576" y="908498"/>
            <a:ext cx="1271100" cy="435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Mutación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21" name="Google Shape;421;p45"/>
          <p:cNvSpPr/>
          <p:nvPr/>
        </p:nvSpPr>
        <p:spPr>
          <a:xfrm>
            <a:off x="3937887" y="2052129"/>
            <a:ext cx="730580" cy="727049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5"/>
          <p:cNvSpPr/>
          <p:nvPr/>
        </p:nvSpPr>
        <p:spPr>
          <a:xfrm>
            <a:off x="5342393" y="2020164"/>
            <a:ext cx="730580" cy="727049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2" name="Google Shape;422;p45"/>
          <p:cNvCxnSpPr/>
          <p:nvPr/>
        </p:nvCxnSpPr>
        <p:spPr>
          <a:xfrm rot="10800000">
            <a:off x="5707418" y="2778798"/>
            <a:ext cx="0" cy="562127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3" name="Google Shape;423;p45"/>
          <p:cNvSpPr/>
          <p:nvPr/>
        </p:nvSpPr>
        <p:spPr>
          <a:xfrm>
            <a:off x="4668485" y="3333717"/>
            <a:ext cx="1271100" cy="4377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Reemplazo de Individuos</a:t>
            </a:r>
            <a:endParaRPr/>
          </a:p>
        </p:txBody>
      </p:sp>
      <p:cxnSp>
        <p:nvCxnSpPr>
          <p:cNvPr id="424" name="Google Shape;424;p45"/>
          <p:cNvCxnSpPr/>
          <p:nvPr/>
        </p:nvCxnSpPr>
        <p:spPr>
          <a:xfrm>
            <a:off x="6072958" y="2383689"/>
            <a:ext cx="674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25" name="Google Shape;425;p45"/>
          <p:cNvSpPr/>
          <p:nvPr/>
        </p:nvSpPr>
        <p:spPr>
          <a:xfrm>
            <a:off x="6746893" y="2020039"/>
            <a:ext cx="730500" cy="726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6" name="Google Shape;426;p45"/>
          <p:cNvCxnSpPr>
            <a:stCxn id="425" idx="6"/>
            <a:endCxn id="415" idx="4"/>
          </p:cNvCxnSpPr>
          <p:nvPr/>
        </p:nvCxnSpPr>
        <p:spPr>
          <a:xfrm flipH="1">
            <a:off x="1494193" y="2383489"/>
            <a:ext cx="5983200" cy="395700"/>
          </a:xfrm>
          <a:prstGeom prst="bentConnector4">
            <a:avLst>
              <a:gd fmla="val -3980" name="adj1"/>
              <a:gd fmla="val 448717" name="adj2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27" name="Google Shape;427;p45"/>
          <p:cNvCxnSpPr/>
          <p:nvPr/>
        </p:nvCxnSpPr>
        <p:spPr>
          <a:xfrm rot="10800000">
            <a:off x="7130794" y="1370869"/>
            <a:ext cx="0" cy="670139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45"/>
          <p:cNvSpPr/>
          <p:nvPr/>
        </p:nvSpPr>
        <p:spPr>
          <a:xfrm>
            <a:off x="6902401" y="920948"/>
            <a:ext cx="1271100" cy="4377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Nueva Población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29" name="Google Shape;429;p45"/>
          <p:cNvSpPr/>
          <p:nvPr/>
        </p:nvSpPr>
        <p:spPr>
          <a:xfrm>
            <a:off x="6892696" y="2200602"/>
            <a:ext cx="438926" cy="365759"/>
          </a:xfrm>
          <a:custGeom>
            <a:rect b="b" l="l" r="r" t="t"/>
            <a:pathLst>
              <a:path extrusionOk="0" h="9716" w="11693">
                <a:moveTo>
                  <a:pt x="2906" y="346"/>
                </a:moveTo>
                <a:cubicBezTo>
                  <a:pt x="3120" y="346"/>
                  <a:pt x="3287" y="524"/>
                  <a:pt x="3287" y="727"/>
                </a:cubicBezTo>
                <a:lnTo>
                  <a:pt x="3287" y="1096"/>
                </a:lnTo>
                <a:cubicBezTo>
                  <a:pt x="3299" y="1429"/>
                  <a:pt x="3049" y="1679"/>
                  <a:pt x="2727" y="1679"/>
                </a:cubicBezTo>
                <a:cubicBezTo>
                  <a:pt x="2406" y="1679"/>
                  <a:pt x="2144" y="1429"/>
                  <a:pt x="2144" y="1096"/>
                </a:cubicBezTo>
                <a:lnTo>
                  <a:pt x="2144" y="727"/>
                </a:lnTo>
                <a:cubicBezTo>
                  <a:pt x="2144" y="500"/>
                  <a:pt x="2322" y="346"/>
                  <a:pt x="2525" y="346"/>
                </a:cubicBezTo>
                <a:close/>
                <a:moveTo>
                  <a:pt x="5894" y="346"/>
                </a:moveTo>
                <a:cubicBezTo>
                  <a:pt x="6120" y="346"/>
                  <a:pt x="6275" y="524"/>
                  <a:pt x="6275" y="727"/>
                </a:cubicBezTo>
                <a:lnTo>
                  <a:pt x="6275" y="1096"/>
                </a:lnTo>
                <a:cubicBezTo>
                  <a:pt x="6299" y="1429"/>
                  <a:pt x="6037" y="1679"/>
                  <a:pt x="5716" y="1679"/>
                </a:cubicBezTo>
                <a:cubicBezTo>
                  <a:pt x="5406" y="1679"/>
                  <a:pt x="5132" y="1429"/>
                  <a:pt x="5132" y="1096"/>
                </a:cubicBezTo>
                <a:lnTo>
                  <a:pt x="5132" y="727"/>
                </a:lnTo>
                <a:cubicBezTo>
                  <a:pt x="5132" y="500"/>
                  <a:pt x="5311" y="346"/>
                  <a:pt x="5525" y="346"/>
                </a:cubicBezTo>
                <a:close/>
                <a:moveTo>
                  <a:pt x="8895" y="346"/>
                </a:moveTo>
                <a:cubicBezTo>
                  <a:pt x="9121" y="346"/>
                  <a:pt x="9287" y="524"/>
                  <a:pt x="9287" y="727"/>
                </a:cubicBezTo>
                <a:lnTo>
                  <a:pt x="9287" y="1096"/>
                </a:lnTo>
                <a:cubicBezTo>
                  <a:pt x="9299" y="1429"/>
                  <a:pt x="9026" y="1679"/>
                  <a:pt x="8716" y="1679"/>
                </a:cubicBezTo>
                <a:cubicBezTo>
                  <a:pt x="8406" y="1679"/>
                  <a:pt x="8144" y="1429"/>
                  <a:pt x="8144" y="1096"/>
                </a:cubicBezTo>
                <a:lnTo>
                  <a:pt x="8144" y="727"/>
                </a:lnTo>
                <a:cubicBezTo>
                  <a:pt x="8144" y="500"/>
                  <a:pt x="8323" y="346"/>
                  <a:pt x="8525" y="346"/>
                </a:cubicBezTo>
                <a:close/>
                <a:moveTo>
                  <a:pt x="2930" y="2036"/>
                </a:moveTo>
                <a:lnTo>
                  <a:pt x="2930" y="2120"/>
                </a:lnTo>
                <a:cubicBezTo>
                  <a:pt x="2930" y="2179"/>
                  <a:pt x="2941" y="2263"/>
                  <a:pt x="2977" y="2310"/>
                </a:cubicBezTo>
                <a:lnTo>
                  <a:pt x="2739" y="2548"/>
                </a:lnTo>
                <a:lnTo>
                  <a:pt x="2703" y="2548"/>
                </a:lnTo>
                <a:lnTo>
                  <a:pt x="2465" y="2310"/>
                </a:lnTo>
                <a:cubicBezTo>
                  <a:pt x="2501" y="2251"/>
                  <a:pt x="2513" y="2191"/>
                  <a:pt x="2513" y="2120"/>
                </a:cubicBezTo>
                <a:lnTo>
                  <a:pt x="2513" y="2036"/>
                </a:lnTo>
                <a:close/>
                <a:moveTo>
                  <a:pt x="5918" y="2036"/>
                </a:moveTo>
                <a:lnTo>
                  <a:pt x="5918" y="2120"/>
                </a:lnTo>
                <a:cubicBezTo>
                  <a:pt x="5918" y="2179"/>
                  <a:pt x="5942" y="2263"/>
                  <a:pt x="5966" y="2310"/>
                </a:cubicBezTo>
                <a:lnTo>
                  <a:pt x="5728" y="2548"/>
                </a:lnTo>
                <a:lnTo>
                  <a:pt x="5704" y="2548"/>
                </a:lnTo>
                <a:lnTo>
                  <a:pt x="5466" y="2310"/>
                </a:lnTo>
                <a:cubicBezTo>
                  <a:pt x="5489" y="2251"/>
                  <a:pt x="5501" y="2191"/>
                  <a:pt x="5501" y="2120"/>
                </a:cubicBezTo>
                <a:lnTo>
                  <a:pt x="5501" y="2036"/>
                </a:lnTo>
                <a:close/>
                <a:moveTo>
                  <a:pt x="8930" y="2036"/>
                </a:moveTo>
                <a:lnTo>
                  <a:pt x="8930" y="2120"/>
                </a:lnTo>
                <a:cubicBezTo>
                  <a:pt x="8930" y="2179"/>
                  <a:pt x="8942" y="2263"/>
                  <a:pt x="8966" y="2310"/>
                </a:cubicBezTo>
                <a:lnTo>
                  <a:pt x="8728" y="2548"/>
                </a:lnTo>
                <a:lnTo>
                  <a:pt x="8704" y="2548"/>
                </a:lnTo>
                <a:lnTo>
                  <a:pt x="8466" y="2310"/>
                </a:lnTo>
                <a:cubicBezTo>
                  <a:pt x="8490" y="2251"/>
                  <a:pt x="8514" y="2191"/>
                  <a:pt x="8514" y="2120"/>
                </a:cubicBezTo>
                <a:lnTo>
                  <a:pt x="8514" y="2036"/>
                </a:lnTo>
                <a:close/>
                <a:moveTo>
                  <a:pt x="1394" y="3525"/>
                </a:moveTo>
                <a:cubicBezTo>
                  <a:pt x="1620" y="3525"/>
                  <a:pt x="1798" y="3703"/>
                  <a:pt x="1798" y="3918"/>
                </a:cubicBezTo>
                <a:lnTo>
                  <a:pt x="1798" y="4287"/>
                </a:lnTo>
                <a:cubicBezTo>
                  <a:pt x="1798" y="4596"/>
                  <a:pt x="1548" y="4870"/>
                  <a:pt x="1215" y="4870"/>
                </a:cubicBezTo>
                <a:cubicBezTo>
                  <a:pt x="905" y="4870"/>
                  <a:pt x="644" y="4608"/>
                  <a:pt x="644" y="4287"/>
                </a:cubicBezTo>
                <a:lnTo>
                  <a:pt x="644" y="3918"/>
                </a:lnTo>
                <a:cubicBezTo>
                  <a:pt x="644" y="3691"/>
                  <a:pt x="822" y="3525"/>
                  <a:pt x="1025" y="3525"/>
                </a:cubicBezTo>
                <a:close/>
                <a:moveTo>
                  <a:pt x="4406" y="3525"/>
                </a:moveTo>
                <a:cubicBezTo>
                  <a:pt x="4632" y="3525"/>
                  <a:pt x="4811" y="3703"/>
                  <a:pt x="4811" y="3918"/>
                </a:cubicBezTo>
                <a:lnTo>
                  <a:pt x="4811" y="4287"/>
                </a:lnTo>
                <a:cubicBezTo>
                  <a:pt x="4811" y="4596"/>
                  <a:pt x="4549" y="4870"/>
                  <a:pt x="4227" y="4870"/>
                </a:cubicBezTo>
                <a:cubicBezTo>
                  <a:pt x="3918" y="4870"/>
                  <a:pt x="3644" y="4608"/>
                  <a:pt x="3644" y="4287"/>
                </a:cubicBezTo>
                <a:lnTo>
                  <a:pt x="3644" y="3918"/>
                </a:lnTo>
                <a:cubicBezTo>
                  <a:pt x="3644" y="3691"/>
                  <a:pt x="3823" y="3525"/>
                  <a:pt x="4037" y="3525"/>
                </a:cubicBezTo>
                <a:close/>
                <a:moveTo>
                  <a:pt x="7394" y="3525"/>
                </a:moveTo>
                <a:cubicBezTo>
                  <a:pt x="7621" y="3525"/>
                  <a:pt x="7799" y="3703"/>
                  <a:pt x="7799" y="3918"/>
                </a:cubicBezTo>
                <a:lnTo>
                  <a:pt x="7799" y="4287"/>
                </a:lnTo>
                <a:cubicBezTo>
                  <a:pt x="7799" y="4596"/>
                  <a:pt x="7537" y="4870"/>
                  <a:pt x="7216" y="4870"/>
                </a:cubicBezTo>
                <a:cubicBezTo>
                  <a:pt x="6906" y="4870"/>
                  <a:pt x="6632" y="4608"/>
                  <a:pt x="6632" y="4287"/>
                </a:cubicBezTo>
                <a:lnTo>
                  <a:pt x="6632" y="3918"/>
                </a:lnTo>
                <a:cubicBezTo>
                  <a:pt x="6632" y="3691"/>
                  <a:pt x="6811" y="3525"/>
                  <a:pt x="7025" y="3525"/>
                </a:cubicBezTo>
                <a:close/>
                <a:moveTo>
                  <a:pt x="10407" y="3525"/>
                </a:moveTo>
                <a:cubicBezTo>
                  <a:pt x="10621" y="3525"/>
                  <a:pt x="10788" y="3703"/>
                  <a:pt x="10788" y="3918"/>
                </a:cubicBezTo>
                <a:lnTo>
                  <a:pt x="10788" y="4287"/>
                </a:lnTo>
                <a:cubicBezTo>
                  <a:pt x="10800" y="4608"/>
                  <a:pt x="10538" y="4870"/>
                  <a:pt x="10216" y="4870"/>
                </a:cubicBezTo>
                <a:cubicBezTo>
                  <a:pt x="9907" y="4870"/>
                  <a:pt x="9645" y="4608"/>
                  <a:pt x="9645" y="4287"/>
                </a:cubicBezTo>
                <a:lnTo>
                  <a:pt x="9645" y="3918"/>
                </a:lnTo>
                <a:cubicBezTo>
                  <a:pt x="9645" y="3691"/>
                  <a:pt x="9823" y="3525"/>
                  <a:pt x="10026" y="3525"/>
                </a:cubicBezTo>
                <a:close/>
                <a:moveTo>
                  <a:pt x="1429" y="5215"/>
                </a:moveTo>
                <a:lnTo>
                  <a:pt x="1429" y="5311"/>
                </a:lnTo>
                <a:cubicBezTo>
                  <a:pt x="1429" y="5370"/>
                  <a:pt x="1441" y="5442"/>
                  <a:pt x="1477" y="5489"/>
                </a:cubicBezTo>
                <a:lnTo>
                  <a:pt x="1239" y="5727"/>
                </a:lnTo>
                <a:lnTo>
                  <a:pt x="1203" y="5727"/>
                </a:lnTo>
                <a:lnTo>
                  <a:pt x="965" y="5489"/>
                </a:lnTo>
                <a:cubicBezTo>
                  <a:pt x="989" y="5430"/>
                  <a:pt x="1013" y="5370"/>
                  <a:pt x="1013" y="5311"/>
                </a:cubicBezTo>
                <a:lnTo>
                  <a:pt x="1013" y="5215"/>
                </a:lnTo>
                <a:close/>
                <a:moveTo>
                  <a:pt x="4430" y="5215"/>
                </a:moveTo>
                <a:lnTo>
                  <a:pt x="4430" y="5311"/>
                </a:lnTo>
                <a:cubicBezTo>
                  <a:pt x="4430" y="5370"/>
                  <a:pt x="4454" y="5442"/>
                  <a:pt x="4477" y="5489"/>
                </a:cubicBezTo>
                <a:lnTo>
                  <a:pt x="4239" y="5727"/>
                </a:lnTo>
                <a:lnTo>
                  <a:pt x="4215" y="5727"/>
                </a:lnTo>
                <a:lnTo>
                  <a:pt x="3977" y="5489"/>
                </a:lnTo>
                <a:cubicBezTo>
                  <a:pt x="4001" y="5430"/>
                  <a:pt x="4013" y="5370"/>
                  <a:pt x="4013" y="5311"/>
                </a:cubicBezTo>
                <a:lnTo>
                  <a:pt x="4013" y="5215"/>
                </a:lnTo>
                <a:close/>
                <a:moveTo>
                  <a:pt x="7418" y="5215"/>
                </a:moveTo>
                <a:lnTo>
                  <a:pt x="7418" y="5311"/>
                </a:lnTo>
                <a:cubicBezTo>
                  <a:pt x="7418" y="5370"/>
                  <a:pt x="7442" y="5442"/>
                  <a:pt x="7466" y="5489"/>
                </a:cubicBezTo>
                <a:lnTo>
                  <a:pt x="7228" y="5727"/>
                </a:lnTo>
                <a:lnTo>
                  <a:pt x="7204" y="5727"/>
                </a:lnTo>
                <a:lnTo>
                  <a:pt x="6966" y="5489"/>
                </a:lnTo>
                <a:cubicBezTo>
                  <a:pt x="6990" y="5430"/>
                  <a:pt x="7001" y="5370"/>
                  <a:pt x="7001" y="5311"/>
                </a:cubicBezTo>
                <a:lnTo>
                  <a:pt x="7001" y="5215"/>
                </a:lnTo>
                <a:close/>
                <a:moveTo>
                  <a:pt x="10419" y="5215"/>
                </a:moveTo>
                <a:lnTo>
                  <a:pt x="10419" y="5311"/>
                </a:lnTo>
                <a:cubicBezTo>
                  <a:pt x="10419" y="5370"/>
                  <a:pt x="10430" y="5442"/>
                  <a:pt x="10454" y="5489"/>
                </a:cubicBezTo>
                <a:lnTo>
                  <a:pt x="10216" y="5727"/>
                </a:lnTo>
                <a:lnTo>
                  <a:pt x="10192" y="5727"/>
                </a:lnTo>
                <a:lnTo>
                  <a:pt x="9954" y="5489"/>
                </a:lnTo>
                <a:cubicBezTo>
                  <a:pt x="9978" y="5430"/>
                  <a:pt x="10002" y="5370"/>
                  <a:pt x="10002" y="5311"/>
                </a:cubicBezTo>
                <a:lnTo>
                  <a:pt x="10002" y="5215"/>
                </a:lnTo>
                <a:close/>
                <a:moveTo>
                  <a:pt x="2584" y="0"/>
                </a:moveTo>
                <a:cubicBezTo>
                  <a:pt x="2191" y="0"/>
                  <a:pt x="1858" y="322"/>
                  <a:pt x="1858" y="727"/>
                </a:cubicBezTo>
                <a:lnTo>
                  <a:pt x="1858" y="1096"/>
                </a:lnTo>
                <a:cubicBezTo>
                  <a:pt x="1858" y="1393"/>
                  <a:pt x="2013" y="1667"/>
                  <a:pt x="2227" y="1846"/>
                </a:cubicBezTo>
                <a:lnTo>
                  <a:pt x="2227" y="2108"/>
                </a:lnTo>
                <a:cubicBezTo>
                  <a:pt x="2227" y="2108"/>
                  <a:pt x="2227" y="2132"/>
                  <a:pt x="2215" y="2132"/>
                </a:cubicBezTo>
                <a:lnTo>
                  <a:pt x="1787" y="2346"/>
                </a:lnTo>
                <a:cubicBezTo>
                  <a:pt x="1608" y="2441"/>
                  <a:pt x="1489" y="2632"/>
                  <a:pt x="1489" y="2846"/>
                </a:cubicBezTo>
                <a:lnTo>
                  <a:pt x="1489" y="3179"/>
                </a:lnTo>
                <a:lnTo>
                  <a:pt x="1096" y="3179"/>
                </a:lnTo>
                <a:cubicBezTo>
                  <a:pt x="703" y="3179"/>
                  <a:pt x="370" y="3513"/>
                  <a:pt x="370" y="3918"/>
                </a:cubicBezTo>
                <a:lnTo>
                  <a:pt x="370" y="4287"/>
                </a:lnTo>
                <a:cubicBezTo>
                  <a:pt x="370" y="4584"/>
                  <a:pt x="524" y="4846"/>
                  <a:pt x="739" y="5025"/>
                </a:cubicBezTo>
                <a:lnTo>
                  <a:pt x="739" y="5299"/>
                </a:lnTo>
                <a:cubicBezTo>
                  <a:pt x="739" y="5299"/>
                  <a:pt x="739" y="5311"/>
                  <a:pt x="727" y="5311"/>
                </a:cubicBezTo>
                <a:lnTo>
                  <a:pt x="298" y="5537"/>
                </a:lnTo>
                <a:cubicBezTo>
                  <a:pt x="120" y="5620"/>
                  <a:pt x="1" y="5823"/>
                  <a:pt x="1" y="6025"/>
                </a:cubicBezTo>
                <a:lnTo>
                  <a:pt x="1" y="7870"/>
                </a:lnTo>
                <a:cubicBezTo>
                  <a:pt x="1" y="8025"/>
                  <a:pt x="48" y="8156"/>
                  <a:pt x="120" y="8275"/>
                </a:cubicBezTo>
                <a:lnTo>
                  <a:pt x="298" y="8561"/>
                </a:lnTo>
                <a:cubicBezTo>
                  <a:pt x="346" y="8621"/>
                  <a:pt x="358" y="8692"/>
                  <a:pt x="358" y="8775"/>
                </a:cubicBezTo>
                <a:lnTo>
                  <a:pt x="358" y="9549"/>
                </a:lnTo>
                <a:cubicBezTo>
                  <a:pt x="358" y="9644"/>
                  <a:pt x="429" y="9716"/>
                  <a:pt x="524" y="9716"/>
                </a:cubicBezTo>
                <a:cubicBezTo>
                  <a:pt x="608" y="9716"/>
                  <a:pt x="679" y="9644"/>
                  <a:pt x="679" y="9549"/>
                </a:cubicBezTo>
                <a:lnTo>
                  <a:pt x="679" y="8775"/>
                </a:lnTo>
                <a:cubicBezTo>
                  <a:pt x="679" y="8632"/>
                  <a:pt x="644" y="8501"/>
                  <a:pt x="560" y="8371"/>
                </a:cubicBezTo>
                <a:lnTo>
                  <a:pt x="382" y="8097"/>
                </a:lnTo>
                <a:cubicBezTo>
                  <a:pt x="346" y="8037"/>
                  <a:pt x="322" y="7966"/>
                  <a:pt x="322" y="7870"/>
                </a:cubicBezTo>
                <a:lnTo>
                  <a:pt x="322" y="6025"/>
                </a:lnTo>
                <a:cubicBezTo>
                  <a:pt x="322" y="5954"/>
                  <a:pt x="370" y="5882"/>
                  <a:pt x="441" y="5846"/>
                </a:cubicBezTo>
                <a:lnTo>
                  <a:pt x="763" y="5692"/>
                </a:lnTo>
                <a:lnTo>
                  <a:pt x="1036" y="5977"/>
                </a:lnTo>
                <a:cubicBezTo>
                  <a:pt x="1120" y="6049"/>
                  <a:pt x="1203" y="6085"/>
                  <a:pt x="1298" y="6085"/>
                </a:cubicBezTo>
                <a:cubicBezTo>
                  <a:pt x="1382" y="6085"/>
                  <a:pt x="1477" y="6049"/>
                  <a:pt x="1548" y="5977"/>
                </a:cubicBezTo>
                <a:lnTo>
                  <a:pt x="1834" y="5692"/>
                </a:lnTo>
                <a:lnTo>
                  <a:pt x="2144" y="5846"/>
                </a:lnTo>
                <a:cubicBezTo>
                  <a:pt x="2215" y="5882"/>
                  <a:pt x="2263" y="5954"/>
                  <a:pt x="2263" y="6025"/>
                </a:cubicBezTo>
                <a:lnTo>
                  <a:pt x="2263" y="7870"/>
                </a:lnTo>
                <a:cubicBezTo>
                  <a:pt x="2263" y="7942"/>
                  <a:pt x="2227" y="8025"/>
                  <a:pt x="2203" y="8097"/>
                </a:cubicBezTo>
                <a:lnTo>
                  <a:pt x="2025" y="8371"/>
                </a:lnTo>
                <a:cubicBezTo>
                  <a:pt x="1953" y="8490"/>
                  <a:pt x="1906" y="8644"/>
                  <a:pt x="1906" y="8775"/>
                </a:cubicBezTo>
                <a:lnTo>
                  <a:pt x="1906" y="9549"/>
                </a:lnTo>
                <a:cubicBezTo>
                  <a:pt x="1906" y="9644"/>
                  <a:pt x="1977" y="9716"/>
                  <a:pt x="2072" y="9716"/>
                </a:cubicBezTo>
                <a:cubicBezTo>
                  <a:pt x="2156" y="9716"/>
                  <a:pt x="2227" y="9644"/>
                  <a:pt x="2227" y="9549"/>
                </a:cubicBezTo>
                <a:lnTo>
                  <a:pt x="2227" y="8775"/>
                </a:lnTo>
                <a:cubicBezTo>
                  <a:pt x="2227" y="8704"/>
                  <a:pt x="2263" y="8632"/>
                  <a:pt x="2287" y="8561"/>
                </a:cubicBezTo>
                <a:lnTo>
                  <a:pt x="2465" y="8275"/>
                </a:lnTo>
                <a:cubicBezTo>
                  <a:pt x="2549" y="8156"/>
                  <a:pt x="2584" y="8001"/>
                  <a:pt x="2584" y="7870"/>
                </a:cubicBezTo>
                <a:lnTo>
                  <a:pt x="2584" y="6025"/>
                </a:lnTo>
                <a:cubicBezTo>
                  <a:pt x="2584" y="5823"/>
                  <a:pt x="2465" y="5644"/>
                  <a:pt x="2287" y="5537"/>
                </a:cubicBezTo>
                <a:lnTo>
                  <a:pt x="1858" y="5311"/>
                </a:lnTo>
                <a:lnTo>
                  <a:pt x="1846" y="5299"/>
                </a:lnTo>
                <a:lnTo>
                  <a:pt x="1846" y="5025"/>
                </a:lnTo>
                <a:cubicBezTo>
                  <a:pt x="2072" y="4870"/>
                  <a:pt x="2215" y="4596"/>
                  <a:pt x="2215" y="4287"/>
                </a:cubicBezTo>
                <a:lnTo>
                  <a:pt x="2215" y="3918"/>
                </a:lnTo>
                <a:cubicBezTo>
                  <a:pt x="2215" y="3644"/>
                  <a:pt x="2072" y="3406"/>
                  <a:pt x="1846" y="3275"/>
                </a:cubicBezTo>
                <a:lnTo>
                  <a:pt x="1846" y="2822"/>
                </a:lnTo>
                <a:cubicBezTo>
                  <a:pt x="1846" y="2751"/>
                  <a:pt x="1894" y="2679"/>
                  <a:pt x="1965" y="2644"/>
                </a:cubicBezTo>
                <a:lnTo>
                  <a:pt x="2275" y="2501"/>
                </a:lnTo>
                <a:lnTo>
                  <a:pt x="2560" y="2786"/>
                </a:lnTo>
                <a:cubicBezTo>
                  <a:pt x="2632" y="2858"/>
                  <a:pt x="2727" y="2882"/>
                  <a:pt x="2810" y="2882"/>
                </a:cubicBezTo>
                <a:cubicBezTo>
                  <a:pt x="2906" y="2882"/>
                  <a:pt x="2989" y="2858"/>
                  <a:pt x="3061" y="2786"/>
                </a:cubicBezTo>
                <a:lnTo>
                  <a:pt x="3346" y="2501"/>
                </a:lnTo>
                <a:lnTo>
                  <a:pt x="3656" y="2644"/>
                </a:lnTo>
                <a:cubicBezTo>
                  <a:pt x="3739" y="2679"/>
                  <a:pt x="3775" y="2751"/>
                  <a:pt x="3775" y="2822"/>
                </a:cubicBezTo>
                <a:lnTo>
                  <a:pt x="3775" y="3275"/>
                </a:lnTo>
                <a:cubicBezTo>
                  <a:pt x="3561" y="3394"/>
                  <a:pt x="3406" y="3632"/>
                  <a:pt x="3406" y="3918"/>
                </a:cubicBezTo>
                <a:lnTo>
                  <a:pt x="3406" y="4287"/>
                </a:lnTo>
                <a:cubicBezTo>
                  <a:pt x="3406" y="4584"/>
                  <a:pt x="3561" y="4846"/>
                  <a:pt x="3775" y="5025"/>
                </a:cubicBezTo>
                <a:lnTo>
                  <a:pt x="3775" y="5299"/>
                </a:lnTo>
                <a:cubicBezTo>
                  <a:pt x="3775" y="5299"/>
                  <a:pt x="3775" y="5311"/>
                  <a:pt x="3763" y="5311"/>
                </a:cubicBezTo>
                <a:lnTo>
                  <a:pt x="3334" y="5537"/>
                </a:lnTo>
                <a:cubicBezTo>
                  <a:pt x="3156" y="5620"/>
                  <a:pt x="3037" y="5823"/>
                  <a:pt x="3037" y="6025"/>
                </a:cubicBezTo>
                <a:lnTo>
                  <a:pt x="3037" y="7870"/>
                </a:lnTo>
                <a:cubicBezTo>
                  <a:pt x="3037" y="8025"/>
                  <a:pt x="3084" y="8156"/>
                  <a:pt x="3156" y="8275"/>
                </a:cubicBezTo>
                <a:lnTo>
                  <a:pt x="3334" y="8561"/>
                </a:lnTo>
                <a:cubicBezTo>
                  <a:pt x="3382" y="8621"/>
                  <a:pt x="3394" y="8692"/>
                  <a:pt x="3394" y="8775"/>
                </a:cubicBezTo>
                <a:lnTo>
                  <a:pt x="3394" y="9549"/>
                </a:lnTo>
                <a:cubicBezTo>
                  <a:pt x="3394" y="9644"/>
                  <a:pt x="3465" y="9716"/>
                  <a:pt x="3561" y="9716"/>
                </a:cubicBezTo>
                <a:cubicBezTo>
                  <a:pt x="3644" y="9716"/>
                  <a:pt x="3715" y="9644"/>
                  <a:pt x="3715" y="9549"/>
                </a:cubicBezTo>
                <a:lnTo>
                  <a:pt x="3715" y="8775"/>
                </a:lnTo>
                <a:cubicBezTo>
                  <a:pt x="3715" y="8632"/>
                  <a:pt x="3680" y="8501"/>
                  <a:pt x="3596" y="8371"/>
                </a:cubicBezTo>
                <a:lnTo>
                  <a:pt x="3418" y="8097"/>
                </a:lnTo>
                <a:cubicBezTo>
                  <a:pt x="3382" y="8037"/>
                  <a:pt x="3358" y="7966"/>
                  <a:pt x="3358" y="7870"/>
                </a:cubicBezTo>
                <a:lnTo>
                  <a:pt x="3358" y="6025"/>
                </a:lnTo>
                <a:cubicBezTo>
                  <a:pt x="3358" y="5954"/>
                  <a:pt x="3406" y="5882"/>
                  <a:pt x="3477" y="5846"/>
                </a:cubicBezTo>
                <a:lnTo>
                  <a:pt x="3799" y="5692"/>
                </a:lnTo>
                <a:lnTo>
                  <a:pt x="4073" y="5977"/>
                </a:lnTo>
                <a:cubicBezTo>
                  <a:pt x="4156" y="6049"/>
                  <a:pt x="4239" y="6085"/>
                  <a:pt x="4334" y="6085"/>
                </a:cubicBezTo>
                <a:cubicBezTo>
                  <a:pt x="4418" y="6085"/>
                  <a:pt x="4513" y="6049"/>
                  <a:pt x="4585" y="5977"/>
                </a:cubicBezTo>
                <a:lnTo>
                  <a:pt x="4870" y="5692"/>
                </a:lnTo>
                <a:lnTo>
                  <a:pt x="5180" y="5846"/>
                </a:lnTo>
                <a:cubicBezTo>
                  <a:pt x="5251" y="5882"/>
                  <a:pt x="5299" y="5954"/>
                  <a:pt x="5299" y="6025"/>
                </a:cubicBezTo>
                <a:lnTo>
                  <a:pt x="5299" y="7870"/>
                </a:lnTo>
                <a:cubicBezTo>
                  <a:pt x="5299" y="7942"/>
                  <a:pt x="5263" y="8025"/>
                  <a:pt x="5239" y="8097"/>
                </a:cubicBezTo>
                <a:lnTo>
                  <a:pt x="5061" y="8371"/>
                </a:lnTo>
                <a:cubicBezTo>
                  <a:pt x="4989" y="8490"/>
                  <a:pt x="4942" y="8644"/>
                  <a:pt x="4942" y="8775"/>
                </a:cubicBezTo>
                <a:lnTo>
                  <a:pt x="4942" y="9549"/>
                </a:lnTo>
                <a:cubicBezTo>
                  <a:pt x="4942" y="9644"/>
                  <a:pt x="5013" y="9716"/>
                  <a:pt x="5108" y="9716"/>
                </a:cubicBezTo>
                <a:cubicBezTo>
                  <a:pt x="5192" y="9716"/>
                  <a:pt x="5263" y="9644"/>
                  <a:pt x="5263" y="9549"/>
                </a:cubicBezTo>
                <a:lnTo>
                  <a:pt x="5263" y="8775"/>
                </a:lnTo>
                <a:cubicBezTo>
                  <a:pt x="5263" y="8704"/>
                  <a:pt x="5299" y="8632"/>
                  <a:pt x="5323" y="8561"/>
                </a:cubicBezTo>
                <a:lnTo>
                  <a:pt x="5501" y="8275"/>
                </a:lnTo>
                <a:cubicBezTo>
                  <a:pt x="5585" y="8156"/>
                  <a:pt x="5620" y="8001"/>
                  <a:pt x="5620" y="7870"/>
                </a:cubicBezTo>
                <a:lnTo>
                  <a:pt x="5620" y="6025"/>
                </a:lnTo>
                <a:cubicBezTo>
                  <a:pt x="5620" y="5823"/>
                  <a:pt x="5501" y="5644"/>
                  <a:pt x="5323" y="5537"/>
                </a:cubicBezTo>
                <a:lnTo>
                  <a:pt x="4894" y="5311"/>
                </a:lnTo>
                <a:lnTo>
                  <a:pt x="4882" y="5299"/>
                </a:lnTo>
                <a:lnTo>
                  <a:pt x="4882" y="5025"/>
                </a:lnTo>
                <a:cubicBezTo>
                  <a:pt x="5108" y="4870"/>
                  <a:pt x="5251" y="4596"/>
                  <a:pt x="5251" y="4287"/>
                </a:cubicBezTo>
                <a:lnTo>
                  <a:pt x="5251" y="3918"/>
                </a:lnTo>
                <a:cubicBezTo>
                  <a:pt x="5251" y="3644"/>
                  <a:pt x="5108" y="3406"/>
                  <a:pt x="4882" y="3275"/>
                </a:cubicBezTo>
                <a:lnTo>
                  <a:pt x="4882" y="2822"/>
                </a:lnTo>
                <a:cubicBezTo>
                  <a:pt x="4882" y="2751"/>
                  <a:pt x="4930" y="2679"/>
                  <a:pt x="5001" y="2644"/>
                </a:cubicBezTo>
                <a:lnTo>
                  <a:pt x="5311" y="2501"/>
                </a:lnTo>
                <a:lnTo>
                  <a:pt x="5597" y="2786"/>
                </a:lnTo>
                <a:cubicBezTo>
                  <a:pt x="5668" y="2858"/>
                  <a:pt x="5763" y="2882"/>
                  <a:pt x="5847" y="2882"/>
                </a:cubicBezTo>
                <a:cubicBezTo>
                  <a:pt x="5942" y="2882"/>
                  <a:pt x="6025" y="2858"/>
                  <a:pt x="6097" y="2786"/>
                </a:cubicBezTo>
                <a:lnTo>
                  <a:pt x="6382" y="2501"/>
                </a:lnTo>
                <a:lnTo>
                  <a:pt x="6692" y="2644"/>
                </a:lnTo>
                <a:cubicBezTo>
                  <a:pt x="6775" y="2679"/>
                  <a:pt x="6811" y="2751"/>
                  <a:pt x="6811" y="2822"/>
                </a:cubicBezTo>
                <a:lnTo>
                  <a:pt x="6811" y="3275"/>
                </a:lnTo>
                <a:cubicBezTo>
                  <a:pt x="6597" y="3394"/>
                  <a:pt x="6442" y="3632"/>
                  <a:pt x="6442" y="3918"/>
                </a:cubicBezTo>
                <a:lnTo>
                  <a:pt x="6442" y="4287"/>
                </a:lnTo>
                <a:cubicBezTo>
                  <a:pt x="6442" y="4584"/>
                  <a:pt x="6597" y="4846"/>
                  <a:pt x="6811" y="5025"/>
                </a:cubicBezTo>
                <a:lnTo>
                  <a:pt x="6811" y="5299"/>
                </a:lnTo>
                <a:cubicBezTo>
                  <a:pt x="6811" y="5299"/>
                  <a:pt x="6811" y="5311"/>
                  <a:pt x="6799" y="5311"/>
                </a:cubicBezTo>
                <a:lnTo>
                  <a:pt x="6370" y="5537"/>
                </a:lnTo>
                <a:cubicBezTo>
                  <a:pt x="6192" y="5620"/>
                  <a:pt x="6073" y="5823"/>
                  <a:pt x="6073" y="6025"/>
                </a:cubicBezTo>
                <a:lnTo>
                  <a:pt x="6073" y="7870"/>
                </a:lnTo>
                <a:cubicBezTo>
                  <a:pt x="6073" y="8025"/>
                  <a:pt x="6120" y="8156"/>
                  <a:pt x="6192" y="8275"/>
                </a:cubicBezTo>
                <a:lnTo>
                  <a:pt x="6370" y="8561"/>
                </a:lnTo>
                <a:cubicBezTo>
                  <a:pt x="6418" y="8621"/>
                  <a:pt x="6430" y="8692"/>
                  <a:pt x="6430" y="8775"/>
                </a:cubicBezTo>
                <a:lnTo>
                  <a:pt x="6430" y="9549"/>
                </a:lnTo>
                <a:cubicBezTo>
                  <a:pt x="6430" y="9644"/>
                  <a:pt x="6501" y="9716"/>
                  <a:pt x="6597" y="9716"/>
                </a:cubicBezTo>
                <a:cubicBezTo>
                  <a:pt x="6680" y="9716"/>
                  <a:pt x="6751" y="9644"/>
                  <a:pt x="6751" y="9549"/>
                </a:cubicBezTo>
                <a:lnTo>
                  <a:pt x="6751" y="8775"/>
                </a:lnTo>
                <a:cubicBezTo>
                  <a:pt x="6751" y="8632"/>
                  <a:pt x="6716" y="8501"/>
                  <a:pt x="6632" y="8371"/>
                </a:cubicBezTo>
                <a:lnTo>
                  <a:pt x="6454" y="8097"/>
                </a:lnTo>
                <a:cubicBezTo>
                  <a:pt x="6418" y="8037"/>
                  <a:pt x="6394" y="7966"/>
                  <a:pt x="6394" y="7870"/>
                </a:cubicBezTo>
                <a:lnTo>
                  <a:pt x="6394" y="6025"/>
                </a:lnTo>
                <a:cubicBezTo>
                  <a:pt x="6394" y="5954"/>
                  <a:pt x="6442" y="5882"/>
                  <a:pt x="6513" y="5846"/>
                </a:cubicBezTo>
                <a:lnTo>
                  <a:pt x="6835" y="5692"/>
                </a:lnTo>
                <a:lnTo>
                  <a:pt x="7109" y="5977"/>
                </a:lnTo>
                <a:cubicBezTo>
                  <a:pt x="7192" y="6049"/>
                  <a:pt x="7275" y="6085"/>
                  <a:pt x="7371" y="6085"/>
                </a:cubicBezTo>
                <a:cubicBezTo>
                  <a:pt x="7454" y="6085"/>
                  <a:pt x="7549" y="6049"/>
                  <a:pt x="7621" y="5977"/>
                </a:cubicBezTo>
                <a:lnTo>
                  <a:pt x="7906" y="5692"/>
                </a:lnTo>
                <a:lnTo>
                  <a:pt x="8216" y="5846"/>
                </a:lnTo>
                <a:cubicBezTo>
                  <a:pt x="8287" y="5882"/>
                  <a:pt x="8335" y="5954"/>
                  <a:pt x="8335" y="6025"/>
                </a:cubicBezTo>
                <a:lnTo>
                  <a:pt x="8335" y="7870"/>
                </a:lnTo>
                <a:cubicBezTo>
                  <a:pt x="8335" y="7942"/>
                  <a:pt x="8299" y="8025"/>
                  <a:pt x="8275" y="8097"/>
                </a:cubicBezTo>
                <a:lnTo>
                  <a:pt x="8097" y="8371"/>
                </a:lnTo>
                <a:cubicBezTo>
                  <a:pt x="8025" y="8490"/>
                  <a:pt x="7978" y="8644"/>
                  <a:pt x="7978" y="8775"/>
                </a:cubicBezTo>
                <a:lnTo>
                  <a:pt x="7978" y="9549"/>
                </a:lnTo>
                <a:cubicBezTo>
                  <a:pt x="7978" y="9644"/>
                  <a:pt x="8049" y="9716"/>
                  <a:pt x="8144" y="9716"/>
                </a:cubicBezTo>
                <a:cubicBezTo>
                  <a:pt x="8228" y="9716"/>
                  <a:pt x="8299" y="9644"/>
                  <a:pt x="8299" y="9549"/>
                </a:cubicBezTo>
                <a:lnTo>
                  <a:pt x="8299" y="8775"/>
                </a:lnTo>
                <a:cubicBezTo>
                  <a:pt x="8299" y="8704"/>
                  <a:pt x="8335" y="8632"/>
                  <a:pt x="8359" y="8561"/>
                </a:cubicBezTo>
                <a:lnTo>
                  <a:pt x="8537" y="8275"/>
                </a:lnTo>
                <a:cubicBezTo>
                  <a:pt x="8621" y="8156"/>
                  <a:pt x="8656" y="8001"/>
                  <a:pt x="8656" y="7870"/>
                </a:cubicBezTo>
                <a:lnTo>
                  <a:pt x="8656" y="6025"/>
                </a:lnTo>
                <a:cubicBezTo>
                  <a:pt x="8656" y="5823"/>
                  <a:pt x="8537" y="5644"/>
                  <a:pt x="8359" y="5537"/>
                </a:cubicBezTo>
                <a:lnTo>
                  <a:pt x="7930" y="5311"/>
                </a:lnTo>
                <a:lnTo>
                  <a:pt x="7918" y="5299"/>
                </a:lnTo>
                <a:lnTo>
                  <a:pt x="7918" y="5025"/>
                </a:lnTo>
                <a:cubicBezTo>
                  <a:pt x="8144" y="4870"/>
                  <a:pt x="8287" y="4596"/>
                  <a:pt x="8287" y="4287"/>
                </a:cubicBezTo>
                <a:lnTo>
                  <a:pt x="8287" y="3918"/>
                </a:lnTo>
                <a:cubicBezTo>
                  <a:pt x="8287" y="3644"/>
                  <a:pt x="8144" y="3406"/>
                  <a:pt x="7918" y="3275"/>
                </a:cubicBezTo>
                <a:lnTo>
                  <a:pt x="7918" y="2822"/>
                </a:lnTo>
                <a:cubicBezTo>
                  <a:pt x="7918" y="2751"/>
                  <a:pt x="7966" y="2679"/>
                  <a:pt x="8037" y="2644"/>
                </a:cubicBezTo>
                <a:lnTo>
                  <a:pt x="8347" y="2501"/>
                </a:lnTo>
                <a:lnTo>
                  <a:pt x="8633" y="2786"/>
                </a:lnTo>
                <a:cubicBezTo>
                  <a:pt x="8704" y="2858"/>
                  <a:pt x="8799" y="2882"/>
                  <a:pt x="8883" y="2882"/>
                </a:cubicBezTo>
                <a:cubicBezTo>
                  <a:pt x="8978" y="2882"/>
                  <a:pt x="9061" y="2858"/>
                  <a:pt x="9133" y="2786"/>
                </a:cubicBezTo>
                <a:lnTo>
                  <a:pt x="9418" y="2501"/>
                </a:lnTo>
                <a:lnTo>
                  <a:pt x="9728" y="2644"/>
                </a:lnTo>
                <a:cubicBezTo>
                  <a:pt x="9811" y="2679"/>
                  <a:pt x="9847" y="2751"/>
                  <a:pt x="9847" y="2822"/>
                </a:cubicBezTo>
                <a:lnTo>
                  <a:pt x="9847" y="3275"/>
                </a:lnTo>
                <a:cubicBezTo>
                  <a:pt x="9633" y="3394"/>
                  <a:pt x="9478" y="3632"/>
                  <a:pt x="9478" y="3918"/>
                </a:cubicBezTo>
                <a:lnTo>
                  <a:pt x="9478" y="4287"/>
                </a:lnTo>
                <a:cubicBezTo>
                  <a:pt x="9478" y="4584"/>
                  <a:pt x="9633" y="4846"/>
                  <a:pt x="9847" y="5025"/>
                </a:cubicBezTo>
                <a:lnTo>
                  <a:pt x="9847" y="5299"/>
                </a:lnTo>
                <a:cubicBezTo>
                  <a:pt x="9847" y="5299"/>
                  <a:pt x="9847" y="5311"/>
                  <a:pt x="9835" y="5311"/>
                </a:cubicBezTo>
                <a:lnTo>
                  <a:pt x="9407" y="5537"/>
                </a:lnTo>
                <a:cubicBezTo>
                  <a:pt x="9228" y="5620"/>
                  <a:pt x="9109" y="5823"/>
                  <a:pt x="9109" y="6025"/>
                </a:cubicBezTo>
                <a:lnTo>
                  <a:pt x="9109" y="7870"/>
                </a:lnTo>
                <a:cubicBezTo>
                  <a:pt x="9109" y="8025"/>
                  <a:pt x="9157" y="8156"/>
                  <a:pt x="9228" y="8275"/>
                </a:cubicBezTo>
                <a:lnTo>
                  <a:pt x="9407" y="8561"/>
                </a:lnTo>
                <a:cubicBezTo>
                  <a:pt x="9454" y="8621"/>
                  <a:pt x="9466" y="8692"/>
                  <a:pt x="9466" y="8775"/>
                </a:cubicBezTo>
                <a:lnTo>
                  <a:pt x="9466" y="9549"/>
                </a:lnTo>
                <a:cubicBezTo>
                  <a:pt x="9466" y="9644"/>
                  <a:pt x="9538" y="9716"/>
                  <a:pt x="9633" y="9716"/>
                </a:cubicBezTo>
                <a:cubicBezTo>
                  <a:pt x="9716" y="9716"/>
                  <a:pt x="9788" y="9644"/>
                  <a:pt x="9788" y="9549"/>
                </a:cubicBezTo>
                <a:lnTo>
                  <a:pt x="9788" y="8775"/>
                </a:lnTo>
                <a:cubicBezTo>
                  <a:pt x="9788" y="8632"/>
                  <a:pt x="9752" y="8501"/>
                  <a:pt x="9668" y="8371"/>
                </a:cubicBezTo>
                <a:lnTo>
                  <a:pt x="9490" y="8097"/>
                </a:lnTo>
                <a:cubicBezTo>
                  <a:pt x="9454" y="8037"/>
                  <a:pt x="9430" y="7966"/>
                  <a:pt x="9430" y="7870"/>
                </a:cubicBezTo>
                <a:lnTo>
                  <a:pt x="9430" y="6025"/>
                </a:lnTo>
                <a:cubicBezTo>
                  <a:pt x="9430" y="5954"/>
                  <a:pt x="9478" y="5882"/>
                  <a:pt x="9549" y="5846"/>
                </a:cubicBezTo>
                <a:lnTo>
                  <a:pt x="9871" y="5692"/>
                </a:lnTo>
                <a:lnTo>
                  <a:pt x="10145" y="5977"/>
                </a:lnTo>
                <a:cubicBezTo>
                  <a:pt x="10228" y="6049"/>
                  <a:pt x="10311" y="6085"/>
                  <a:pt x="10407" y="6085"/>
                </a:cubicBezTo>
                <a:cubicBezTo>
                  <a:pt x="10490" y="6085"/>
                  <a:pt x="10585" y="6049"/>
                  <a:pt x="10657" y="5977"/>
                </a:cubicBezTo>
                <a:lnTo>
                  <a:pt x="10942" y="5692"/>
                </a:lnTo>
                <a:lnTo>
                  <a:pt x="11252" y="5846"/>
                </a:lnTo>
                <a:cubicBezTo>
                  <a:pt x="11323" y="5882"/>
                  <a:pt x="11371" y="5954"/>
                  <a:pt x="11371" y="6025"/>
                </a:cubicBezTo>
                <a:lnTo>
                  <a:pt x="11371" y="7870"/>
                </a:lnTo>
                <a:cubicBezTo>
                  <a:pt x="11371" y="7942"/>
                  <a:pt x="11335" y="8025"/>
                  <a:pt x="11312" y="8097"/>
                </a:cubicBezTo>
                <a:lnTo>
                  <a:pt x="11133" y="8371"/>
                </a:lnTo>
                <a:cubicBezTo>
                  <a:pt x="11062" y="8490"/>
                  <a:pt x="11014" y="8644"/>
                  <a:pt x="11014" y="8775"/>
                </a:cubicBezTo>
                <a:lnTo>
                  <a:pt x="11014" y="9549"/>
                </a:lnTo>
                <a:cubicBezTo>
                  <a:pt x="11014" y="9644"/>
                  <a:pt x="11085" y="9716"/>
                  <a:pt x="11181" y="9716"/>
                </a:cubicBezTo>
                <a:cubicBezTo>
                  <a:pt x="11264" y="9716"/>
                  <a:pt x="11335" y="9644"/>
                  <a:pt x="11335" y="9549"/>
                </a:cubicBezTo>
                <a:lnTo>
                  <a:pt x="11335" y="8775"/>
                </a:lnTo>
                <a:cubicBezTo>
                  <a:pt x="11335" y="8704"/>
                  <a:pt x="11371" y="8632"/>
                  <a:pt x="11395" y="8561"/>
                </a:cubicBezTo>
                <a:lnTo>
                  <a:pt x="11573" y="8275"/>
                </a:lnTo>
                <a:cubicBezTo>
                  <a:pt x="11657" y="8156"/>
                  <a:pt x="11693" y="8001"/>
                  <a:pt x="11693" y="7870"/>
                </a:cubicBezTo>
                <a:lnTo>
                  <a:pt x="11693" y="6025"/>
                </a:lnTo>
                <a:cubicBezTo>
                  <a:pt x="11514" y="5823"/>
                  <a:pt x="11395" y="5620"/>
                  <a:pt x="11204" y="5537"/>
                </a:cubicBezTo>
                <a:lnTo>
                  <a:pt x="10776" y="5311"/>
                </a:lnTo>
                <a:lnTo>
                  <a:pt x="10764" y="5299"/>
                </a:lnTo>
                <a:lnTo>
                  <a:pt x="10764" y="5025"/>
                </a:lnTo>
                <a:cubicBezTo>
                  <a:pt x="10978" y="4870"/>
                  <a:pt x="11133" y="4596"/>
                  <a:pt x="11133" y="4287"/>
                </a:cubicBezTo>
                <a:lnTo>
                  <a:pt x="11133" y="3918"/>
                </a:lnTo>
                <a:cubicBezTo>
                  <a:pt x="11133" y="3513"/>
                  <a:pt x="10800" y="3179"/>
                  <a:pt x="10407" y="3179"/>
                </a:cubicBezTo>
                <a:lnTo>
                  <a:pt x="10014" y="3179"/>
                </a:lnTo>
                <a:lnTo>
                  <a:pt x="10014" y="2846"/>
                </a:lnTo>
                <a:cubicBezTo>
                  <a:pt x="10014" y="2632"/>
                  <a:pt x="9895" y="2453"/>
                  <a:pt x="9716" y="2346"/>
                </a:cubicBezTo>
                <a:lnTo>
                  <a:pt x="9287" y="2132"/>
                </a:lnTo>
                <a:lnTo>
                  <a:pt x="9276" y="2108"/>
                </a:lnTo>
                <a:lnTo>
                  <a:pt x="9276" y="1846"/>
                </a:lnTo>
                <a:cubicBezTo>
                  <a:pt x="9490" y="1679"/>
                  <a:pt x="9645" y="1417"/>
                  <a:pt x="9645" y="1096"/>
                </a:cubicBezTo>
                <a:lnTo>
                  <a:pt x="9645" y="727"/>
                </a:lnTo>
                <a:cubicBezTo>
                  <a:pt x="9645" y="322"/>
                  <a:pt x="9311" y="0"/>
                  <a:pt x="8918" y="0"/>
                </a:cubicBezTo>
                <a:lnTo>
                  <a:pt x="8537" y="0"/>
                </a:lnTo>
                <a:cubicBezTo>
                  <a:pt x="8133" y="0"/>
                  <a:pt x="7811" y="322"/>
                  <a:pt x="7811" y="727"/>
                </a:cubicBezTo>
                <a:lnTo>
                  <a:pt x="7811" y="1096"/>
                </a:lnTo>
                <a:cubicBezTo>
                  <a:pt x="7811" y="1393"/>
                  <a:pt x="7966" y="1667"/>
                  <a:pt x="8180" y="1846"/>
                </a:cubicBezTo>
                <a:lnTo>
                  <a:pt x="8180" y="2108"/>
                </a:lnTo>
                <a:cubicBezTo>
                  <a:pt x="8180" y="2108"/>
                  <a:pt x="8180" y="2132"/>
                  <a:pt x="8168" y="2132"/>
                </a:cubicBezTo>
                <a:lnTo>
                  <a:pt x="7740" y="2346"/>
                </a:lnTo>
                <a:cubicBezTo>
                  <a:pt x="7561" y="2441"/>
                  <a:pt x="7442" y="2632"/>
                  <a:pt x="7442" y="2846"/>
                </a:cubicBezTo>
                <a:lnTo>
                  <a:pt x="7442" y="3179"/>
                </a:lnTo>
                <a:lnTo>
                  <a:pt x="7037" y="3179"/>
                </a:lnTo>
                <a:lnTo>
                  <a:pt x="7037" y="2846"/>
                </a:lnTo>
                <a:cubicBezTo>
                  <a:pt x="7037" y="2632"/>
                  <a:pt x="6918" y="2453"/>
                  <a:pt x="6740" y="2346"/>
                </a:cubicBezTo>
                <a:lnTo>
                  <a:pt x="6311" y="2132"/>
                </a:lnTo>
                <a:lnTo>
                  <a:pt x="6299" y="2108"/>
                </a:lnTo>
                <a:lnTo>
                  <a:pt x="6299" y="1846"/>
                </a:lnTo>
                <a:cubicBezTo>
                  <a:pt x="6513" y="1679"/>
                  <a:pt x="6668" y="1417"/>
                  <a:pt x="6668" y="1096"/>
                </a:cubicBezTo>
                <a:lnTo>
                  <a:pt x="6668" y="727"/>
                </a:lnTo>
                <a:cubicBezTo>
                  <a:pt x="6668" y="322"/>
                  <a:pt x="6335" y="0"/>
                  <a:pt x="5942" y="0"/>
                </a:cubicBezTo>
                <a:lnTo>
                  <a:pt x="5561" y="0"/>
                </a:lnTo>
                <a:cubicBezTo>
                  <a:pt x="5168" y="0"/>
                  <a:pt x="4835" y="322"/>
                  <a:pt x="4835" y="727"/>
                </a:cubicBezTo>
                <a:lnTo>
                  <a:pt x="4835" y="1096"/>
                </a:lnTo>
                <a:cubicBezTo>
                  <a:pt x="4835" y="1393"/>
                  <a:pt x="4989" y="1667"/>
                  <a:pt x="5204" y="1846"/>
                </a:cubicBezTo>
                <a:lnTo>
                  <a:pt x="5204" y="2108"/>
                </a:lnTo>
                <a:cubicBezTo>
                  <a:pt x="5204" y="2108"/>
                  <a:pt x="5204" y="2132"/>
                  <a:pt x="5192" y="2132"/>
                </a:cubicBezTo>
                <a:lnTo>
                  <a:pt x="4763" y="2346"/>
                </a:lnTo>
                <a:cubicBezTo>
                  <a:pt x="4585" y="2441"/>
                  <a:pt x="4465" y="2632"/>
                  <a:pt x="4465" y="2846"/>
                </a:cubicBezTo>
                <a:lnTo>
                  <a:pt x="4465" y="3179"/>
                </a:lnTo>
                <a:lnTo>
                  <a:pt x="4061" y="3179"/>
                </a:lnTo>
                <a:lnTo>
                  <a:pt x="4061" y="2846"/>
                </a:lnTo>
                <a:cubicBezTo>
                  <a:pt x="4061" y="2632"/>
                  <a:pt x="3942" y="2453"/>
                  <a:pt x="3763" y="2346"/>
                </a:cubicBezTo>
                <a:lnTo>
                  <a:pt x="3334" y="2132"/>
                </a:lnTo>
                <a:lnTo>
                  <a:pt x="3322" y="2108"/>
                </a:lnTo>
                <a:lnTo>
                  <a:pt x="3322" y="1846"/>
                </a:lnTo>
                <a:cubicBezTo>
                  <a:pt x="3537" y="1679"/>
                  <a:pt x="3692" y="1417"/>
                  <a:pt x="3692" y="1096"/>
                </a:cubicBezTo>
                <a:lnTo>
                  <a:pt x="3692" y="727"/>
                </a:lnTo>
                <a:cubicBezTo>
                  <a:pt x="3692" y="322"/>
                  <a:pt x="3358" y="0"/>
                  <a:pt x="2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0" name="Google Shape;43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5650" y="2215075"/>
            <a:ext cx="457199" cy="45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4622" y="2136322"/>
            <a:ext cx="558650" cy="558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2" name="Google Shape;432;p45"/>
          <p:cNvGrpSpPr/>
          <p:nvPr/>
        </p:nvGrpSpPr>
        <p:grpSpPr>
          <a:xfrm>
            <a:off x="4163068" y="2187052"/>
            <a:ext cx="262880" cy="457189"/>
            <a:chOff x="6275635" y="4282651"/>
            <a:chExt cx="209383" cy="366778"/>
          </a:xfrm>
        </p:grpSpPr>
        <p:sp>
          <p:nvSpPr>
            <p:cNvPr id="433" name="Google Shape;433;p45"/>
            <p:cNvSpPr/>
            <p:nvPr/>
          </p:nvSpPr>
          <p:spPr>
            <a:xfrm>
              <a:off x="6275635" y="4282651"/>
              <a:ext cx="89162" cy="366778"/>
            </a:xfrm>
            <a:custGeom>
              <a:rect b="b" l="l" r="r" t="t"/>
              <a:pathLst>
                <a:path extrusionOk="0" h="11514" w="2799">
                  <a:moveTo>
                    <a:pt x="1382" y="1751"/>
                  </a:moveTo>
                  <a:cubicBezTo>
                    <a:pt x="1667" y="1917"/>
                    <a:pt x="1929" y="2084"/>
                    <a:pt x="2132" y="2275"/>
                  </a:cubicBezTo>
                  <a:lnTo>
                    <a:pt x="620" y="2275"/>
                  </a:lnTo>
                  <a:cubicBezTo>
                    <a:pt x="822" y="2084"/>
                    <a:pt x="1084" y="1917"/>
                    <a:pt x="1382" y="1751"/>
                  </a:cubicBezTo>
                  <a:close/>
                  <a:moveTo>
                    <a:pt x="2370" y="2620"/>
                  </a:moveTo>
                  <a:cubicBezTo>
                    <a:pt x="2465" y="2822"/>
                    <a:pt x="2489" y="3048"/>
                    <a:pt x="2382" y="3298"/>
                  </a:cubicBezTo>
                  <a:lnTo>
                    <a:pt x="381" y="3298"/>
                  </a:lnTo>
                  <a:cubicBezTo>
                    <a:pt x="298" y="3084"/>
                    <a:pt x="286" y="2858"/>
                    <a:pt x="381" y="2620"/>
                  </a:cubicBezTo>
                  <a:close/>
                  <a:moveTo>
                    <a:pt x="2144" y="3644"/>
                  </a:moveTo>
                  <a:cubicBezTo>
                    <a:pt x="1953" y="3834"/>
                    <a:pt x="1679" y="4001"/>
                    <a:pt x="1382" y="4168"/>
                  </a:cubicBezTo>
                  <a:cubicBezTo>
                    <a:pt x="1096" y="4001"/>
                    <a:pt x="822" y="3834"/>
                    <a:pt x="620" y="3644"/>
                  </a:cubicBezTo>
                  <a:close/>
                  <a:moveTo>
                    <a:pt x="2441" y="5918"/>
                  </a:moveTo>
                  <a:cubicBezTo>
                    <a:pt x="2334" y="6394"/>
                    <a:pt x="1893" y="6680"/>
                    <a:pt x="1382" y="6966"/>
                  </a:cubicBezTo>
                  <a:cubicBezTo>
                    <a:pt x="881" y="6680"/>
                    <a:pt x="429" y="6394"/>
                    <a:pt x="346" y="5918"/>
                  </a:cubicBezTo>
                  <a:close/>
                  <a:moveTo>
                    <a:pt x="1382" y="7347"/>
                  </a:moveTo>
                  <a:cubicBezTo>
                    <a:pt x="1679" y="7513"/>
                    <a:pt x="1953" y="7680"/>
                    <a:pt x="2144" y="7870"/>
                  </a:cubicBezTo>
                  <a:lnTo>
                    <a:pt x="620" y="7870"/>
                  </a:lnTo>
                  <a:cubicBezTo>
                    <a:pt x="822" y="7680"/>
                    <a:pt x="1096" y="7513"/>
                    <a:pt x="1382" y="7347"/>
                  </a:cubicBezTo>
                  <a:close/>
                  <a:moveTo>
                    <a:pt x="2394" y="8216"/>
                  </a:moveTo>
                  <a:cubicBezTo>
                    <a:pt x="2489" y="8454"/>
                    <a:pt x="2489" y="8680"/>
                    <a:pt x="2382" y="8894"/>
                  </a:cubicBezTo>
                  <a:lnTo>
                    <a:pt x="405" y="8894"/>
                  </a:lnTo>
                  <a:cubicBezTo>
                    <a:pt x="298" y="8656"/>
                    <a:pt x="298" y="8442"/>
                    <a:pt x="405" y="8216"/>
                  </a:cubicBezTo>
                  <a:close/>
                  <a:moveTo>
                    <a:pt x="2132" y="9240"/>
                  </a:moveTo>
                  <a:cubicBezTo>
                    <a:pt x="1929" y="9430"/>
                    <a:pt x="1667" y="9597"/>
                    <a:pt x="1382" y="9764"/>
                  </a:cubicBezTo>
                  <a:cubicBezTo>
                    <a:pt x="1096" y="9597"/>
                    <a:pt x="834" y="9430"/>
                    <a:pt x="620" y="9240"/>
                  </a:cubicBez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846"/>
                    <a:pt x="524" y="1251"/>
                    <a:pt x="1072" y="1560"/>
                  </a:cubicBezTo>
                  <a:cubicBezTo>
                    <a:pt x="500" y="1894"/>
                    <a:pt x="0" y="2310"/>
                    <a:pt x="0" y="2965"/>
                  </a:cubicBezTo>
                  <a:cubicBezTo>
                    <a:pt x="0" y="3644"/>
                    <a:pt x="524" y="4049"/>
                    <a:pt x="1072" y="4358"/>
                  </a:cubicBezTo>
                  <a:cubicBezTo>
                    <a:pt x="524" y="4668"/>
                    <a:pt x="0" y="5072"/>
                    <a:pt x="0" y="5763"/>
                  </a:cubicBezTo>
                  <a:cubicBezTo>
                    <a:pt x="0" y="6442"/>
                    <a:pt x="524" y="6847"/>
                    <a:pt x="1072" y="7156"/>
                  </a:cubicBezTo>
                  <a:cubicBezTo>
                    <a:pt x="524" y="7466"/>
                    <a:pt x="0" y="7870"/>
                    <a:pt x="0" y="8549"/>
                  </a:cubicBezTo>
                  <a:cubicBezTo>
                    <a:pt x="0" y="8799"/>
                    <a:pt x="72" y="9002"/>
                    <a:pt x="179" y="9180"/>
                  </a:cubicBezTo>
                  <a:cubicBezTo>
                    <a:pt x="227" y="9240"/>
                    <a:pt x="322" y="9525"/>
                    <a:pt x="1072" y="9954"/>
                  </a:cubicBezTo>
                  <a:cubicBezTo>
                    <a:pt x="524" y="10264"/>
                    <a:pt x="0" y="10668"/>
                    <a:pt x="0" y="11359"/>
                  </a:cubicBezTo>
                  <a:cubicBezTo>
                    <a:pt x="0" y="11442"/>
                    <a:pt x="72" y="11514"/>
                    <a:pt x="167" y="11514"/>
                  </a:cubicBezTo>
                  <a:cubicBezTo>
                    <a:pt x="250" y="11514"/>
                    <a:pt x="322" y="11442"/>
                    <a:pt x="322" y="11359"/>
                  </a:cubicBezTo>
                  <a:cubicBezTo>
                    <a:pt x="322" y="10776"/>
                    <a:pt x="834" y="10466"/>
                    <a:pt x="1393" y="10145"/>
                  </a:cubicBezTo>
                  <a:cubicBezTo>
                    <a:pt x="1965" y="10466"/>
                    <a:pt x="2465" y="10776"/>
                    <a:pt x="2465" y="11359"/>
                  </a:cubicBezTo>
                  <a:cubicBezTo>
                    <a:pt x="2465" y="11442"/>
                    <a:pt x="2548" y="11514"/>
                    <a:pt x="2632" y="11514"/>
                  </a:cubicBezTo>
                  <a:cubicBezTo>
                    <a:pt x="2727" y="11514"/>
                    <a:pt x="2798" y="11442"/>
                    <a:pt x="2798" y="11359"/>
                  </a:cubicBezTo>
                  <a:cubicBezTo>
                    <a:pt x="2798" y="10668"/>
                    <a:pt x="2274" y="10264"/>
                    <a:pt x="1727" y="9954"/>
                  </a:cubicBezTo>
                  <a:cubicBezTo>
                    <a:pt x="2286" y="9633"/>
                    <a:pt x="2798" y="9216"/>
                    <a:pt x="2798" y="8561"/>
                  </a:cubicBezTo>
                  <a:cubicBezTo>
                    <a:pt x="2798" y="7870"/>
                    <a:pt x="2274" y="7466"/>
                    <a:pt x="1727" y="7156"/>
                  </a:cubicBezTo>
                  <a:cubicBezTo>
                    <a:pt x="2274" y="6847"/>
                    <a:pt x="2798" y="6442"/>
                    <a:pt x="2798" y="5763"/>
                  </a:cubicBezTo>
                  <a:cubicBezTo>
                    <a:pt x="2798" y="5608"/>
                    <a:pt x="2763" y="5465"/>
                    <a:pt x="2727" y="5346"/>
                  </a:cubicBezTo>
                  <a:cubicBezTo>
                    <a:pt x="2699" y="5273"/>
                    <a:pt x="2629" y="5227"/>
                    <a:pt x="2560" y="5227"/>
                  </a:cubicBezTo>
                  <a:cubicBezTo>
                    <a:pt x="2539" y="5227"/>
                    <a:pt x="2519" y="5231"/>
                    <a:pt x="2501" y="5239"/>
                  </a:cubicBezTo>
                  <a:cubicBezTo>
                    <a:pt x="2405" y="5263"/>
                    <a:pt x="2370" y="5370"/>
                    <a:pt x="2394" y="5465"/>
                  </a:cubicBezTo>
                  <a:cubicBezTo>
                    <a:pt x="2405" y="5501"/>
                    <a:pt x="2405" y="5549"/>
                    <a:pt x="2405" y="5596"/>
                  </a:cubicBezTo>
                  <a:lnTo>
                    <a:pt x="322" y="5596"/>
                  </a:lnTo>
                  <a:cubicBezTo>
                    <a:pt x="417" y="5132"/>
                    <a:pt x="881" y="4834"/>
                    <a:pt x="1370" y="4549"/>
                  </a:cubicBezTo>
                  <a:cubicBezTo>
                    <a:pt x="1560" y="4656"/>
                    <a:pt x="1774" y="4775"/>
                    <a:pt x="1929" y="4906"/>
                  </a:cubicBezTo>
                  <a:cubicBezTo>
                    <a:pt x="1960" y="4932"/>
                    <a:pt x="1998" y="4944"/>
                    <a:pt x="2035" y="4944"/>
                  </a:cubicBezTo>
                  <a:cubicBezTo>
                    <a:pt x="2084" y="4944"/>
                    <a:pt x="2134" y="4923"/>
                    <a:pt x="2167" y="4882"/>
                  </a:cubicBezTo>
                  <a:cubicBezTo>
                    <a:pt x="2227" y="4811"/>
                    <a:pt x="2215" y="4703"/>
                    <a:pt x="2144" y="4644"/>
                  </a:cubicBezTo>
                  <a:cubicBezTo>
                    <a:pt x="2001" y="4537"/>
                    <a:pt x="1858" y="4453"/>
                    <a:pt x="1703" y="4358"/>
                  </a:cubicBezTo>
                  <a:cubicBezTo>
                    <a:pt x="2263" y="4049"/>
                    <a:pt x="2775" y="3644"/>
                    <a:pt x="2775" y="2965"/>
                  </a:cubicBezTo>
                  <a:cubicBezTo>
                    <a:pt x="2775" y="2727"/>
                    <a:pt x="2703" y="2513"/>
                    <a:pt x="2596" y="2334"/>
                  </a:cubicBezTo>
                  <a:cubicBezTo>
                    <a:pt x="2560" y="2275"/>
                    <a:pt x="2441" y="1989"/>
                    <a:pt x="1703" y="1560"/>
                  </a:cubicBezTo>
                  <a:cubicBezTo>
                    <a:pt x="2263" y="1239"/>
                    <a:pt x="2798" y="846"/>
                    <a:pt x="2798" y="167"/>
                  </a:cubicBezTo>
                  <a:cubicBezTo>
                    <a:pt x="2798" y="72"/>
                    <a:pt x="2727" y="0"/>
                    <a:pt x="2632" y="0"/>
                  </a:cubicBezTo>
                  <a:cubicBezTo>
                    <a:pt x="2548" y="0"/>
                    <a:pt x="2465" y="72"/>
                    <a:pt x="2465" y="167"/>
                  </a:cubicBezTo>
                  <a:cubicBezTo>
                    <a:pt x="2465" y="739"/>
                    <a:pt x="1965" y="1060"/>
                    <a:pt x="1393" y="1370"/>
                  </a:cubicBezTo>
                  <a:cubicBezTo>
                    <a:pt x="834" y="1060"/>
                    <a:pt x="322" y="727"/>
                    <a:pt x="322" y="167"/>
                  </a:cubicBez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5"/>
            <p:cNvSpPr/>
            <p:nvPr/>
          </p:nvSpPr>
          <p:spPr>
            <a:xfrm>
              <a:off x="6395474" y="4282651"/>
              <a:ext cx="89544" cy="366778"/>
            </a:xfrm>
            <a:custGeom>
              <a:rect b="b" l="l" r="r" t="t"/>
              <a:pathLst>
                <a:path extrusionOk="0" h="11514" w="2811">
                  <a:moveTo>
                    <a:pt x="2799" y="2906"/>
                  </a:moveTo>
                  <a:cubicBezTo>
                    <a:pt x="2799" y="2912"/>
                    <a:pt x="2802" y="2914"/>
                    <a:pt x="2803" y="2914"/>
                  </a:cubicBezTo>
                  <a:cubicBezTo>
                    <a:pt x="2805" y="2914"/>
                    <a:pt x="2805" y="2912"/>
                    <a:pt x="2799" y="2906"/>
                  </a:cubicBezTo>
                  <a:close/>
                  <a:moveTo>
                    <a:pt x="2453" y="3096"/>
                  </a:moveTo>
                  <a:cubicBezTo>
                    <a:pt x="2382" y="3584"/>
                    <a:pt x="1918" y="3870"/>
                    <a:pt x="1406" y="4168"/>
                  </a:cubicBezTo>
                  <a:cubicBezTo>
                    <a:pt x="882" y="3870"/>
                    <a:pt x="417" y="3584"/>
                    <a:pt x="346" y="3096"/>
                  </a:cubicBezTo>
                  <a:close/>
                  <a:moveTo>
                    <a:pt x="1394" y="4549"/>
                  </a:moveTo>
                  <a:cubicBezTo>
                    <a:pt x="1680" y="4715"/>
                    <a:pt x="1965" y="4882"/>
                    <a:pt x="2156" y="5072"/>
                  </a:cubicBezTo>
                  <a:lnTo>
                    <a:pt x="644" y="5072"/>
                  </a:lnTo>
                  <a:cubicBezTo>
                    <a:pt x="834" y="4882"/>
                    <a:pt x="1120" y="4715"/>
                    <a:pt x="1394" y="4549"/>
                  </a:cubicBezTo>
                  <a:close/>
                  <a:moveTo>
                    <a:pt x="2394" y="5418"/>
                  </a:moveTo>
                  <a:cubicBezTo>
                    <a:pt x="2501" y="5644"/>
                    <a:pt x="2501" y="5858"/>
                    <a:pt x="2394" y="6096"/>
                  </a:cubicBezTo>
                  <a:lnTo>
                    <a:pt x="406" y="6096"/>
                  </a:lnTo>
                  <a:cubicBezTo>
                    <a:pt x="298" y="5858"/>
                    <a:pt x="298" y="5644"/>
                    <a:pt x="406" y="5418"/>
                  </a:cubicBezTo>
                  <a:close/>
                  <a:moveTo>
                    <a:pt x="2156" y="6442"/>
                  </a:moveTo>
                  <a:cubicBezTo>
                    <a:pt x="1965" y="6632"/>
                    <a:pt x="1680" y="6799"/>
                    <a:pt x="1406" y="6966"/>
                  </a:cubicBezTo>
                  <a:cubicBezTo>
                    <a:pt x="1120" y="6799"/>
                    <a:pt x="846" y="6632"/>
                    <a:pt x="644" y="6442"/>
                  </a:cubicBezTo>
                  <a:close/>
                  <a:moveTo>
                    <a:pt x="1406" y="7347"/>
                  </a:moveTo>
                  <a:cubicBezTo>
                    <a:pt x="1906" y="7632"/>
                    <a:pt x="2358" y="7918"/>
                    <a:pt x="2453" y="8382"/>
                  </a:cubicBezTo>
                  <a:lnTo>
                    <a:pt x="358" y="8382"/>
                  </a:lnTo>
                  <a:cubicBezTo>
                    <a:pt x="453" y="7918"/>
                    <a:pt x="906" y="7632"/>
                    <a:pt x="1406" y="7347"/>
                  </a:cubicBezTo>
                  <a:close/>
                  <a:moveTo>
                    <a:pt x="2442" y="8716"/>
                  </a:moveTo>
                  <a:cubicBezTo>
                    <a:pt x="2370" y="9180"/>
                    <a:pt x="1906" y="9478"/>
                    <a:pt x="1406" y="9764"/>
                  </a:cubicBezTo>
                  <a:cubicBezTo>
                    <a:pt x="894" y="9478"/>
                    <a:pt x="429" y="9192"/>
                    <a:pt x="346" y="8716"/>
                  </a:cubicBezTo>
                  <a:close/>
                  <a:moveTo>
                    <a:pt x="179" y="0"/>
                  </a:moveTo>
                  <a:cubicBezTo>
                    <a:pt x="96" y="0"/>
                    <a:pt x="13" y="72"/>
                    <a:pt x="13" y="167"/>
                  </a:cubicBezTo>
                  <a:cubicBezTo>
                    <a:pt x="13" y="858"/>
                    <a:pt x="548" y="1251"/>
                    <a:pt x="1084" y="1560"/>
                  </a:cubicBezTo>
                  <a:cubicBezTo>
                    <a:pt x="953" y="1632"/>
                    <a:pt x="834" y="1715"/>
                    <a:pt x="715" y="1786"/>
                  </a:cubicBezTo>
                  <a:cubicBezTo>
                    <a:pt x="584" y="1870"/>
                    <a:pt x="656" y="2096"/>
                    <a:pt x="822" y="2096"/>
                  </a:cubicBezTo>
                  <a:cubicBezTo>
                    <a:pt x="906" y="2096"/>
                    <a:pt x="870" y="2072"/>
                    <a:pt x="1430" y="1751"/>
                  </a:cubicBezTo>
                  <a:cubicBezTo>
                    <a:pt x="1918" y="2036"/>
                    <a:pt x="2370" y="2310"/>
                    <a:pt x="2477" y="2751"/>
                  </a:cubicBezTo>
                  <a:lnTo>
                    <a:pt x="406" y="2751"/>
                  </a:lnTo>
                  <a:cubicBezTo>
                    <a:pt x="417" y="2703"/>
                    <a:pt x="417" y="2644"/>
                    <a:pt x="429" y="2608"/>
                  </a:cubicBezTo>
                  <a:cubicBezTo>
                    <a:pt x="477" y="2513"/>
                    <a:pt x="429" y="2429"/>
                    <a:pt x="346" y="2382"/>
                  </a:cubicBezTo>
                  <a:cubicBezTo>
                    <a:pt x="320" y="2369"/>
                    <a:pt x="295" y="2363"/>
                    <a:pt x="271" y="2363"/>
                  </a:cubicBezTo>
                  <a:cubicBezTo>
                    <a:pt x="208" y="2363"/>
                    <a:pt x="154" y="2404"/>
                    <a:pt x="120" y="2465"/>
                  </a:cubicBezTo>
                  <a:cubicBezTo>
                    <a:pt x="60" y="2608"/>
                    <a:pt x="36" y="2751"/>
                    <a:pt x="13" y="2917"/>
                  </a:cubicBezTo>
                  <a:lnTo>
                    <a:pt x="13" y="2929"/>
                  </a:lnTo>
                  <a:cubicBezTo>
                    <a:pt x="1" y="3620"/>
                    <a:pt x="489" y="4013"/>
                    <a:pt x="1084" y="4358"/>
                  </a:cubicBezTo>
                  <a:cubicBezTo>
                    <a:pt x="537" y="4668"/>
                    <a:pt x="13" y="5072"/>
                    <a:pt x="13" y="5763"/>
                  </a:cubicBezTo>
                  <a:cubicBezTo>
                    <a:pt x="13" y="6442"/>
                    <a:pt x="537" y="6847"/>
                    <a:pt x="1084" y="7156"/>
                  </a:cubicBezTo>
                  <a:cubicBezTo>
                    <a:pt x="513" y="7501"/>
                    <a:pt x="13" y="7882"/>
                    <a:pt x="13" y="8561"/>
                  </a:cubicBezTo>
                  <a:cubicBezTo>
                    <a:pt x="13" y="9240"/>
                    <a:pt x="537" y="9644"/>
                    <a:pt x="1084" y="9954"/>
                  </a:cubicBezTo>
                  <a:cubicBezTo>
                    <a:pt x="537" y="10264"/>
                    <a:pt x="13" y="10668"/>
                    <a:pt x="13" y="11359"/>
                  </a:cubicBezTo>
                  <a:cubicBezTo>
                    <a:pt x="13" y="11442"/>
                    <a:pt x="96" y="11514"/>
                    <a:pt x="179" y="11514"/>
                  </a:cubicBezTo>
                  <a:cubicBezTo>
                    <a:pt x="275" y="11514"/>
                    <a:pt x="346" y="11442"/>
                    <a:pt x="346" y="11359"/>
                  </a:cubicBezTo>
                  <a:cubicBezTo>
                    <a:pt x="346" y="10776"/>
                    <a:pt x="846" y="10466"/>
                    <a:pt x="1418" y="10145"/>
                  </a:cubicBezTo>
                  <a:cubicBezTo>
                    <a:pt x="1977" y="10466"/>
                    <a:pt x="2489" y="10776"/>
                    <a:pt x="2489" y="11359"/>
                  </a:cubicBezTo>
                  <a:cubicBezTo>
                    <a:pt x="2489" y="11442"/>
                    <a:pt x="2561" y="11514"/>
                    <a:pt x="2656" y="11514"/>
                  </a:cubicBezTo>
                  <a:cubicBezTo>
                    <a:pt x="2739" y="11514"/>
                    <a:pt x="2811" y="11442"/>
                    <a:pt x="2811" y="11359"/>
                  </a:cubicBezTo>
                  <a:cubicBezTo>
                    <a:pt x="2811" y="10668"/>
                    <a:pt x="2299" y="10264"/>
                    <a:pt x="1739" y="9954"/>
                  </a:cubicBezTo>
                  <a:cubicBezTo>
                    <a:pt x="2322" y="9609"/>
                    <a:pt x="2811" y="9228"/>
                    <a:pt x="2811" y="8537"/>
                  </a:cubicBezTo>
                  <a:cubicBezTo>
                    <a:pt x="2811" y="7859"/>
                    <a:pt x="2299" y="7466"/>
                    <a:pt x="1739" y="7144"/>
                  </a:cubicBezTo>
                  <a:cubicBezTo>
                    <a:pt x="2299" y="6835"/>
                    <a:pt x="2811" y="6430"/>
                    <a:pt x="2811" y="5739"/>
                  </a:cubicBezTo>
                  <a:cubicBezTo>
                    <a:pt x="2811" y="5061"/>
                    <a:pt x="2299" y="4656"/>
                    <a:pt x="1739" y="4346"/>
                  </a:cubicBezTo>
                  <a:cubicBezTo>
                    <a:pt x="2358" y="4001"/>
                    <a:pt x="2799" y="3632"/>
                    <a:pt x="2799" y="2906"/>
                  </a:cubicBezTo>
                  <a:cubicBezTo>
                    <a:pt x="2775" y="2251"/>
                    <a:pt x="2263" y="1870"/>
                    <a:pt x="1739" y="1560"/>
                  </a:cubicBezTo>
                  <a:cubicBezTo>
                    <a:pt x="2299" y="1251"/>
                    <a:pt x="2811" y="846"/>
                    <a:pt x="2811" y="167"/>
                  </a:cubicBezTo>
                  <a:cubicBezTo>
                    <a:pt x="2811" y="72"/>
                    <a:pt x="2739" y="0"/>
                    <a:pt x="2656" y="0"/>
                  </a:cubicBezTo>
                  <a:cubicBezTo>
                    <a:pt x="2561" y="0"/>
                    <a:pt x="2489" y="72"/>
                    <a:pt x="2489" y="167"/>
                  </a:cubicBezTo>
                  <a:cubicBezTo>
                    <a:pt x="2489" y="739"/>
                    <a:pt x="1977" y="1060"/>
                    <a:pt x="1418" y="1370"/>
                  </a:cubicBezTo>
                  <a:cubicBezTo>
                    <a:pt x="846" y="1060"/>
                    <a:pt x="346" y="727"/>
                    <a:pt x="346" y="167"/>
                  </a:cubicBezTo>
                  <a:cubicBezTo>
                    <a:pt x="346" y="72"/>
                    <a:pt x="275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35" name="Google Shape;43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8350" y="2104150"/>
            <a:ext cx="558650" cy="55865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5"/>
          <p:cNvSpPr txBox="1"/>
          <p:nvPr/>
        </p:nvSpPr>
        <p:spPr>
          <a:xfrm>
            <a:off x="3377113" y="4246050"/>
            <a:ext cx="18348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Mientras no se cumpla la condición de finalización</a:t>
            </a:r>
            <a:endParaRPr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37" name="Google Shape;437;p45"/>
          <p:cNvSpPr txBox="1"/>
          <p:nvPr>
            <p:ph idx="6" type="title"/>
          </p:nvPr>
        </p:nvSpPr>
        <p:spPr>
          <a:xfrm>
            <a:off x="553363" y="255375"/>
            <a:ext cx="810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Estructura del motor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5"/>
          <p:cNvSpPr txBox="1"/>
          <p:nvPr/>
        </p:nvSpPr>
        <p:spPr>
          <a:xfrm>
            <a:off x="86750" y="1344388"/>
            <a:ext cx="14160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Abel"/>
                <a:ea typeface="Abel"/>
                <a:cs typeface="Abel"/>
                <a:sym typeface="Abel"/>
              </a:rPr>
              <a:t>*Met. Selección 1</a:t>
            </a:r>
            <a:endParaRPr>
              <a:solidFill>
                <a:schemeClr val="accent2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*</a:t>
            </a: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Met. Selección 2</a:t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*Proporción met.</a:t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*Tamaño de selección</a:t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39" name="Google Shape;439;p45"/>
          <p:cNvSpPr txBox="1"/>
          <p:nvPr/>
        </p:nvSpPr>
        <p:spPr>
          <a:xfrm>
            <a:off x="1743275" y="2747225"/>
            <a:ext cx="14160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Abel"/>
                <a:ea typeface="Abel"/>
                <a:cs typeface="Abel"/>
                <a:sym typeface="Abel"/>
              </a:rPr>
              <a:t>*Met. cruza</a:t>
            </a:r>
            <a:endParaRPr>
              <a:solidFill>
                <a:schemeClr val="accent2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*Cantidad hijos</a:t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40" name="Google Shape;440;p45"/>
          <p:cNvSpPr txBox="1"/>
          <p:nvPr/>
        </p:nvSpPr>
        <p:spPr>
          <a:xfrm>
            <a:off x="5915625" y="2843313"/>
            <a:ext cx="14160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Abel"/>
                <a:ea typeface="Abel"/>
                <a:cs typeface="Abel"/>
                <a:sym typeface="Abel"/>
              </a:rPr>
              <a:t>*Met. Selección 1</a:t>
            </a:r>
            <a:endParaRPr>
              <a:solidFill>
                <a:schemeClr val="accent2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*Met. Selección 2</a:t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*Proporción met.</a:t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*Implementación</a:t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41" name="Google Shape;441;p45"/>
          <p:cNvSpPr txBox="1"/>
          <p:nvPr/>
        </p:nvSpPr>
        <p:spPr>
          <a:xfrm>
            <a:off x="4297425" y="1375475"/>
            <a:ext cx="14160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Abel"/>
                <a:ea typeface="Abel"/>
                <a:cs typeface="Abel"/>
                <a:sym typeface="Abel"/>
              </a:rPr>
              <a:t>*Met. mutación</a:t>
            </a:r>
            <a:endParaRPr>
              <a:solidFill>
                <a:schemeClr val="accent2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*Probabilidad</a:t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42" name="Google Shape;442;p45"/>
          <p:cNvSpPr txBox="1"/>
          <p:nvPr/>
        </p:nvSpPr>
        <p:spPr>
          <a:xfrm>
            <a:off x="7331625" y="1443125"/>
            <a:ext cx="14160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Abel"/>
                <a:ea typeface="Abel"/>
                <a:cs typeface="Abel"/>
                <a:sym typeface="Abel"/>
              </a:rPr>
              <a:t>*Tamaño</a:t>
            </a:r>
            <a:endParaRPr>
              <a:solidFill>
                <a:schemeClr val="accent2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*Rol</a:t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6"/>
          <p:cNvSpPr txBox="1"/>
          <p:nvPr>
            <p:ph idx="2" type="title"/>
          </p:nvPr>
        </p:nvSpPr>
        <p:spPr>
          <a:xfrm>
            <a:off x="3536250" y="1250550"/>
            <a:ext cx="2071500" cy="90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25ABC"/>
                </a:solidFill>
              </a:rPr>
              <a:t>03</a:t>
            </a:r>
            <a:endParaRPr>
              <a:solidFill>
                <a:srgbClr val="F25ABC"/>
              </a:solidFill>
            </a:endParaRPr>
          </a:p>
        </p:txBody>
      </p:sp>
      <p:sp>
        <p:nvSpPr>
          <p:cNvPr id="448" name="Google Shape;448;p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 obtenidos</a:t>
            </a:r>
            <a:endParaRPr/>
          </a:p>
        </p:txBody>
      </p:sp>
      <p:sp>
        <p:nvSpPr>
          <p:cNvPr id="449" name="Google Shape;449;p46"/>
          <p:cNvSpPr txBox="1"/>
          <p:nvPr>
            <p:ph idx="1" type="subTitle"/>
          </p:nvPr>
        </p:nvSpPr>
        <p:spPr>
          <a:xfrm>
            <a:off x="3204300" y="2992650"/>
            <a:ext cx="2735400" cy="9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7"/>
          <p:cNvSpPr txBox="1"/>
          <p:nvPr>
            <p:ph type="title"/>
          </p:nvPr>
        </p:nvSpPr>
        <p:spPr>
          <a:xfrm>
            <a:off x="1420821" y="1171175"/>
            <a:ext cx="2808000" cy="5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Comparaciones</a:t>
            </a:r>
            <a:endParaRPr/>
          </a:p>
        </p:txBody>
      </p:sp>
      <p:sp>
        <p:nvSpPr>
          <p:cNvPr id="455" name="Google Shape;455;p47"/>
          <p:cNvSpPr txBox="1"/>
          <p:nvPr>
            <p:ph idx="1" type="body"/>
          </p:nvPr>
        </p:nvSpPr>
        <p:spPr>
          <a:xfrm>
            <a:off x="1420821" y="1770925"/>
            <a:ext cx="2665200" cy="22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Comparamos en iguales condiciones:</a:t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Selectores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Mutaciones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CrossOvers</a:t>
            </a:r>
            <a:endParaRPr/>
          </a:p>
        </p:txBody>
      </p:sp>
      <p:grpSp>
        <p:nvGrpSpPr>
          <p:cNvPr id="456" name="Google Shape;456;p47"/>
          <p:cNvGrpSpPr/>
          <p:nvPr/>
        </p:nvGrpSpPr>
        <p:grpSpPr>
          <a:xfrm>
            <a:off x="4572002" y="939551"/>
            <a:ext cx="3831247" cy="3264384"/>
            <a:chOff x="1106282" y="3097085"/>
            <a:chExt cx="2050440" cy="1747809"/>
          </a:xfrm>
        </p:grpSpPr>
        <p:sp>
          <p:nvSpPr>
            <p:cNvPr id="457" name="Google Shape;457;p47"/>
            <p:cNvSpPr/>
            <p:nvPr/>
          </p:nvSpPr>
          <p:spPr>
            <a:xfrm>
              <a:off x="2138660" y="4166957"/>
              <a:ext cx="641363" cy="556782"/>
            </a:xfrm>
            <a:custGeom>
              <a:rect b="b" l="l" r="r" t="t"/>
              <a:pathLst>
                <a:path extrusionOk="0" fill="none" h="52182" w="60109">
                  <a:moveTo>
                    <a:pt x="1757" y="52182"/>
                  </a:moveTo>
                  <a:cubicBezTo>
                    <a:pt x="1108" y="47955"/>
                    <a:pt x="1" y="37422"/>
                    <a:pt x="4142" y="32721"/>
                  </a:cubicBezTo>
                  <a:cubicBezTo>
                    <a:pt x="9386" y="26766"/>
                    <a:pt x="15678" y="31870"/>
                    <a:pt x="33200" y="32721"/>
                  </a:cubicBezTo>
                  <a:cubicBezTo>
                    <a:pt x="50724" y="33570"/>
                    <a:pt x="59747" y="31019"/>
                    <a:pt x="59928" y="15991"/>
                  </a:cubicBezTo>
                  <a:cubicBezTo>
                    <a:pt x="60109" y="962"/>
                    <a:pt x="49830" y="1"/>
                    <a:pt x="49830" y="1"/>
                  </a:cubicBezTo>
                  <a:lnTo>
                    <a:pt x="43331" y="1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5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7"/>
            <p:cNvSpPr/>
            <p:nvPr/>
          </p:nvSpPr>
          <p:spPr>
            <a:xfrm>
              <a:off x="2587958" y="4166957"/>
              <a:ext cx="6530" cy="11"/>
            </a:xfrm>
            <a:custGeom>
              <a:rect b="b" l="l" r="r" t="t"/>
              <a:pathLst>
                <a:path extrusionOk="0" fill="none" h="1" w="612">
                  <a:moveTo>
                    <a:pt x="611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15225">
              <a:solidFill>
                <a:srgbClr val="263238"/>
              </a:solidFill>
              <a:prstDash val="solid"/>
              <a:miter lim="15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7"/>
            <p:cNvSpPr/>
            <p:nvPr/>
          </p:nvSpPr>
          <p:spPr>
            <a:xfrm>
              <a:off x="2587958" y="3674413"/>
              <a:ext cx="6530" cy="11"/>
            </a:xfrm>
            <a:custGeom>
              <a:rect b="b" l="l" r="r" t="t"/>
              <a:pathLst>
                <a:path extrusionOk="0" fill="none" h="1" w="612">
                  <a:moveTo>
                    <a:pt x="1" y="0"/>
                  </a:moveTo>
                  <a:lnTo>
                    <a:pt x="611" y="0"/>
                  </a:lnTo>
                </a:path>
              </a:pathLst>
            </a:custGeom>
            <a:noFill/>
            <a:ln cap="flat" cmpd="sng" w="15225">
              <a:solidFill>
                <a:srgbClr val="263238"/>
              </a:solidFill>
              <a:prstDash val="solid"/>
              <a:miter lim="15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7"/>
            <p:cNvSpPr/>
            <p:nvPr/>
          </p:nvSpPr>
          <p:spPr>
            <a:xfrm>
              <a:off x="2607463" y="3674413"/>
              <a:ext cx="549260" cy="1127104"/>
            </a:xfrm>
            <a:custGeom>
              <a:rect b="b" l="l" r="r" t="t"/>
              <a:pathLst>
                <a:path extrusionOk="0" fill="none" h="105633" w="51477">
                  <a:moveTo>
                    <a:pt x="1" y="0"/>
                  </a:moveTo>
                  <a:lnTo>
                    <a:pt x="21954" y="0"/>
                  </a:lnTo>
                  <a:cubicBezTo>
                    <a:pt x="21954" y="0"/>
                    <a:pt x="28572" y="574"/>
                    <a:pt x="28293" y="8201"/>
                  </a:cubicBezTo>
                  <a:cubicBezTo>
                    <a:pt x="28015" y="15829"/>
                    <a:pt x="17001" y="22967"/>
                    <a:pt x="17703" y="38212"/>
                  </a:cubicBezTo>
                  <a:cubicBezTo>
                    <a:pt x="18407" y="53458"/>
                    <a:pt x="44399" y="51171"/>
                    <a:pt x="47938" y="66426"/>
                  </a:cubicBezTo>
                  <a:cubicBezTo>
                    <a:pt x="51477" y="81681"/>
                    <a:pt x="25471" y="80918"/>
                    <a:pt x="23056" y="88800"/>
                  </a:cubicBezTo>
                  <a:cubicBezTo>
                    <a:pt x="23056" y="88800"/>
                    <a:pt x="21927" y="91088"/>
                    <a:pt x="21954" y="94394"/>
                  </a:cubicBezTo>
                  <a:cubicBezTo>
                    <a:pt x="21976" y="96956"/>
                    <a:pt x="21963" y="103030"/>
                    <a:pt x="21957" y="105632"/>
                  </a:cubicBez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5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7"/>
            <p:cNvSpPr/>
            <p:nvPr/>
          </p:nvSpPr>
          <p:spPr>
            <a:xfrm>
              <a:off x="2841704" y="4808029"/>
              <a:ext cx="32" cy="6509"/>
            </a:xfrm>
            <a:custGeom>
              <a:rect b="b" l="l" r="r" t="t"/>
              <a:pathLst>
                <a:path extrusionOk="0" fill="none" h="610" w="3">
                  <a:moveTo>
                    <a:pt x="2" y="1"/>
                  </a:moveTo>
                  <a:cubicBezTo>
                    <a:pt x="2" y="388"/>
                    <a:pt x="1" y="610"/>
                    <a:pt x="1" y="610"/>
                  </a:cubicBezTo>
                </a:path>
              </a:pathLst>
            </a:custGeom>
            <a:noFill/>
            <a:ln cap="flat" cmpd="sng" w="15225">
              <a:solidFill>
                <a:srgbClr val="263238"/>
              </a:solidFill>
              <a:prstDash val="solid"/>
              <a:miter lim="15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7"/>
            <p:cNvSpPr/>
            <p:nvPr/>
          </p:nvSpPr>
          <p:spPr>
            <a:xfrm>
              <a:off x="1719815" y="3213656"/>
              <a:ext cx="6530" cy="11"/>
            </a:xfrm>
            <a:custGeom>
              <a:rect b="b" l="l" r="r" t="t"/>
              <a:pathLst>
                <a:path extrusionOk="0" fill="none" h="1" w="612">
                  <a:moveTo>
                    <a:pt x="611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15225">
              <a:solidFill>
                <a:srgbClr val="263238"/>
              </a:solidFill>
              <a:prstDash val="solid"/>
              <a:miter lim="15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7"/>
            <p:cNvSpPr/>
            <p:nvPr/>
          </p:nvSpPr>
          <p:spPr>
            <a:xfrm>
              <a:off x="1279981" y="3210092"/>
              <a:ext cx="426917" cy="1621819"/>
            </a:xfrm>
            <a:custGeom>
              <a:rect b="b" l="l" r="r" t="t"/>
              <a:pathLst>
                <a:path extrusionOk="0" fill="none" h="151998" w="40011">
                  <a:moveTo>
                    <a:pt x="40010" y="334"/>
                  </a:moveTo>
                  <a:lnTo>
                    <a:pt x="29266" y="334"/>
                  </a:lnTo>
                  <a:cubicBezTo>
                    <a:pt x="29266" y="334"/>
                    <a:pt x="1" y="1"/>
                    <a:pt x="1" y="24735"/>
                  </a:cubicBezTo>
                  <a:cubicBezTo>
                    <a:pt x="1" y="36168"/>
                    <a:pt x="3971" y="44723"/>
                    <a:pt x="15745" y="58774"/>
                  </a:cubicBezTo>
                  <a:cubicBezTo>
                    <a:pt x="27520" y="72826"/>
                    <a:pt x="27295" y="116751"/>
                    <a:pt x="23497" y="124629"/>
                  </a:cubicBezTo>
                  <a:cubicBezTo>
                    <a:pt x="19699" y="132507"/>
                    <a:pt x="11550" y="131313"/>
                    <a:pt x="8698" y="135611"/>
                  </a:cubicBezTo>
                  <a:cubicBezTo>
                    <a:pt x="8698" y="135611"/>
                    <a:pt x="6644" y="137760"/>
                    <a:pt x="6468" y="140385"/>
                  </a:cubicBezTo>
                  <a:cubicBezTo>
                    <a:pt x="6329" y="142453"/>
                    <a:pt x="6408" y="149213"/>
                    <a:pt x="6447" y="151998"/>
                  </a:cubicBezTo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1"/>
              </a:solidFill>
              <a:prstDash val="solid"/>
              <a:miter lim="15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7"/>
            <p:cNvSpPr/>
            <p:nvPr/>
          </p:nvSpPr>
          <p:spPr>
            <a:xfrm>
              <a:off x="1348868" y="4838364"/>
              <a:ext cx="117" cy="6530"/>
            </a:xfrm>
            <a:custGeom>
              <a:rect b="b" l="l" r="r" t="t"/>
              <a:pathLst>
                <a:path extrusionOk="0" fill="none" h="612" w="11">
                  <a:moveTo>
                    <a:pt x="1" y="1"/>
                  </a:moveTo>
                  <a:cubicBezTo>
                    <a:pt x="7" y="388"/>
                    <a:pt x="10" y="611"/>
                    <a:pt x="10" y="611"/>
                  </a:cubicBezTo>
                </a:path>
              </a:pathLst>
            </a:custGeom>
            <a:noFill/>
            <a:ln cap="flat" cmpd="sng" w="15225">
              <a:solidFill>
                <a:srgbClr val="263238"/>
              </a:solidFill>
              <a:prstDash val="solid"/>
              <a:miter lim="15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7"/>
            <p:cNvSpPr/>
            <p:nvPr/>
          </p:nvSpPr>
          <p:spPr>
            <a:xfrm>
              <a:off x="1406710" y="3434453"/>
              <a:ext cx="470056" cy="279245"/>
            </a:xfrm>
            <a:custGeom>
              <a:rect b="b" l="l" r="r" t="t"/>
              <a:pathLst>
                <a:path extrusionOk="0" h="26171" w="44054">
                  <a:moveTo>
                    <a:pt x="22572" y="0"/>
                  </a:moveTo>
                  <a:cubicBezTo>
                    <a:pt x="17504" y="0"/>
                    <a:pt x="13288" y="3642"/>
                    <a:pt x="12393" y="8449"/>
                  </a:cubicBezTo>
                  <a:cubicBezTo>
                    <a:pt x="11361" y="8055"/>
                    <a:pt x="10265" y="7853"/>
                    <a:pt x="9161" y="7851"/>
                  </a:cubicBezTo>
                  <a:cubicBezTo>
                    <a:pt x="4102" y="7851"/>
                    <a:pt x="1" y="11952"/>
                    <a:pt x="1" y="17012"/>
                  </a:cubicBezTo>
                  <a:cubicBezTo>
                    <a:pt x="1" y="22070"/>
                    <a:pt x="4102" y="26171"/>
                    <a:pt x="9161" y="26171"/>
                  </a:cubicBezTo>
                  <a:lnTo>
                    <a:pt x="36530" y="26171"/>
                  </a:lnTo>
                  <a:cubicBezTo>
                    <a:pt x="40686" y="26171"/>
                    <a:pt x="44054" y="22802"/>
                    <a:pt x="44054" y="18647"/>
                  </a:cubicBezTo>
                  <a:cubicBezTo>
                    <a:pt x="44054" y="14491"/>
                    <a:pt x="40686" y="11125"/>
                    <a:pt x="36530" y="11125"/>
                  </a:cubicBezTo>
                  <a:cubicBezTo>
                    <a:pt x="36527" y="11125"/>
                    <a:pt x="36524" y="11125"/>
                    <a:pt x="36521" y="11125"/>
                  </a:cubicBezTo>
                  <a:cubicBezTo>
                    <a:pt x="35205" y="11125"/>
                    <a:pt x="33915" y="11472"/>
                    <a:pt x="32778" y="12132"/>
                  </a:cubicBezTo>
                  <a:cubicBezTo>
                    <a:pt x="32879" y="11547"/>
                    <a:pt x="32931" y="10954"/>
                    <a:pt x="32931" y="10359"/>
                  </a:cubicBezTo>
                  <a:cubicBezTo>
                    <a:pt x="32931" y="4638"/>
                    <a:pt x="28293" y="0"/>
                    <a:pt x="2257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b="100%" r="100%"/>
              </a:path>
              <a:tileRect l="-100%" t="-100%"/>
            </a:gradFill>
            <a:ln cap="flat" cmpd="sng" w="9525">
              <a:solidFill>
                <a:schemeClr val="lt1"/>
              </a:solidFill>
              <a:prstDash val="solid"/>
              <a:miter lim="15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7"/>
            <p:cNvSpPr/>
            <p:nvPr/>
          </p:nvSpPr>
          <p:spPr>
            <a:xfrm>
              <a:off x="2615518" y="3753052"/>
              <a:ext cx="500508" cy="297341"/>
            </a:xfrm>
            <a:custGeom>
              <a:rect b="b" l="l" r="r" t="t"/>
              <a:pathLst>
                <a:path extrusionOk="0" h="27867" w="46908">
                  <a:moveTo>
                    <a:pt x="24034" y="1"/>
                  </a:moveTo>
                  <a:cubicBezTo>
                    <a:pt x="18639" y="1"/>
                    <a:pt x="14150" y="3877"/>
                    <a:pt x="13194" y="8997"/>
                  </a:cubicBezTo>
                  <a:cubicBezTo>
                    <a:pt x="12095" y="8578"/>
                    <a:pt x="10930" y="8363"/>
                    <a:pt x="9754" y="8359"/>
                  </a:cubicBezTo>
                  <a:cubicBezTo>
                    <a:pt x="4368" y="8359"/>
                    <a:pt x="0" y="12727"/>
                    <a:pt x="0" y="18113"/>
                  </a:cubicBezTo>
                  <a:cubicBezTo>
                    <a:pt x="0" y="23500"/>
                    <a:pt x="4368" y="27866"/>
                    <a:pt x="9754" y="27866"/>
                  </a:cubicBezTo>
                  <a:lnTo>
                    <a:pt x="38897" y="27866"/>
                  </a:lnTo>
                  <a:cubicBezTo>
                    <a:pt x="43321" y="27866"/>
                    <a:pt x="46908" y="24280"/>
                    <a:pt x="46908" y="19856"/>
                  </a:cubicBezTo>
                  <a:cubicBezTo>
                    <a:pt x="46908" y="15429"/>
                    <a:pt x="43321" y="11843"/>
                    <a:pt x="38897" y="11843"/>
                  </a:cubicBezTo>
                  <a:cubicBezTo>
                    <a:pt x="37493" y="11843"/>
                    <a:pt x="36114" y="12213"/>
                    <a:pt x="34901" y="12917"/>
                  </a:cubicBezTo>
                  <a:cubicBezTo>
                    <a:pt x="35008" y="12294"/>
                    <a:pt x="35064" y="11663"/>
                    <a:pt x="35064" y="11030"/>
                  </a:cubicBezTo>
                  <a:cubicBezTo>
                    <a:pt x="35064" y="4938"/>
                    <a:pt x="30125" y="1"/>
                    <a:pt x="2403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b="100%" r="100%"/>
              </a:path>
              <a:tileRect l="-100%" t="-100%"/>
            </a:gradFill>
            <a:ln cap="flat" cmpd="sng" w="9525">
              <a:solidFill>
                <a:schemeClr val="lt1"/>
              </a:solidFill>
              <a:prstDash val="solid"/>
              <a:miter lim="15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7"/>
            <p:cNvSpPr/>
            <p:nvPr/>
          </p:nvSpPr>
          <p:spPr>
            <a:xfrm>
              <a:off x="2975625" y="4072388"/>
              <a:ext cx="26013" cy="11"/>
            </a:xfrm>
            <a:custGeom>
              <a:rect b="b" l="l" r="r" t="t"/>
              <a:pathLst>
                <a:path extrusionOk="0" fill="none" h="1" w="2438">
                  <a:moveTo>
                    <a:pt x="1" y="0"/>
                  </a:moveTo>
                  <a:lnTo>
                    <a:pt x="2437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7"/>
            <p:cNvSpPr/>
            <p:nvPr/>
          </p:nvSpPr>
          <p:spPr>
            <a:xfrm>
              <a:off x="2848831" y="4072388"/>
              <a:ext cx="91036" cy="11"/>
            </a:xfrm>
            <a:custGeom>
              <a:rect b="b" l="l" r="r" t="t"/>
              <a:pathLst>
                <a:path extrusionOk="0" fill="none" h="1" w="8532">
                  <a:moveTo>
                    <a:pt x="0" y="0"/>
                  </a:moveTo>
                  <a:lnTo>
                    <a:pt x="8531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7"/>
            <p:cNvSpPr/>
            <p:nvPr/>
          </p:nvSpPr>
          <p:spPr>
            <a:xfrm>
              <a:off x="2762777" y="3738679"/>
              <a:ext cx="47065" cy="19633"/>
            </a:xfrm>
            <a:custGeom>
              <a:rect b="b" l="l" r="r" t="t"/>
              <a:pathLst>
                <a:path extrusionOk="0" fill="none" h="1840" w="4411">
                  <a:moveTo>
                    <a:pt x="1" y="1840"/>
                  </a:moveTo>
                  <a:cubicBezTo>
                    <a:pt x="1164" y="943"/>
                    <a:pt x="2175" y="293"/>
                    <a:pt x="4411" y="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7"/>
            <p:cNvSpPr/>
            <p:nvPr/>
          </p:nvSpPr>
          <p:spPr>
            <a:xfrm>
              <a:off x="2731801" y="3777348"/>
              <a:ext cx="12761" cy="28457"/>
            </a:xfrm>
            <a:custGeom>
              <a:rect b="b" l="l" r="r" t="t"/>
              <a:pathLst>
                <a:path extrusionOk="0" fill="none" h="2667" w="1196">
                  <a:moveTo>
                    <a:pt x="0" y="2667"/>
                  </a:moveTo>
                  <a:cubicBezTo>
                    <a:pt x="0" y="2667"/>
                    <a:pt x="209" y="1411"/>
                    <a:pt x="1196" y="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7"/>
            <p:cNvSpPr/>
            <p:nvPr/>
          </p:nvSpPr>
          <p:spPr>
            <a:xfrm>
              <a:off x="1120922" y="4085427"/>
              <a:ext cx="751926" cy="446689"/>
            </a:xfrm>
            <a:custGeom>
              <a:rect b="b" l="l" r="r" t="t"/>
              <a:pathLst>
                <a:path extrusionOk="0" h="41864" w="70471">
                  <a:moveTo>
                    <a:pt x="36108" y="1"/>
                  </a:moveTo>
                  <a:cubicBezTo>
                    <a:pt x="28001" y="1"/>
                    <a:pt x="21258" y="5825"/>
                    <a:pt x="19824" y="13516"/>
                  </a:cubicBezTo>
                  <a:cubicBezTo>
                    <a:pt x="18214" y="12907"/>
                    <a:pt x="16476" y="12559"/>
                    <a:pt x="14653" y="12559"/>
                  </a:cubicBezTo>
                  <a:cubicBezTo>
                    <a:pt x="6561" y="12559"/>
                    <a:pt x="1" y="19119"/>
                    <a:pt x="1" y="27212"/>
                  </a:cubicBezTo>
                  <a:cubicBezTo>
                    <a:pt x="1" y="35303"/>
                    <a:pt x="6561" y="41864"/>
                    <a:pt x="14653" y="41864"/>
                  </a:cubicBezTo>
                  <a:lnTo>
                    <a:pt x="58436" y="41864"/>
                  </a:lnTo>
                  <a:cubicBezTo>
                    <a:pt x="65082" y="41864"/>
                    <a:pt x="70471" y="36475"/>
                    <a:pt x="70471" y="29829"/>
                  </a:cubicBezTo>
                  <a:cubicBezTo>
                    <a:pt x="70471" y="23181"/>
                    <a:pt x="65082" y="17792"/>
                    <a:pt x="58436" y="17792"/>
                  </a:cubicBezTo>
                  <a:cubicBezTo>
                    <a:pt x="56247" y="17792"/>
                    <a:pt x="54201" y="18385"/>
                    <a:pt x="52433" y="19406"/>
                  </a:cubicBezTo>
                  <a:cubicBezTo>
                    <a:pt x="52596" y="18470"/>
                    <a:pt x="52678" y="17521"/>
                    <a:pt x="52680" y="16571"/>
                  </a:cubicBezTo>
                  <a:cubicBezTo>
                    <a:pt x="52680" y="7420"/>
                    <a:pt x="45260" y="1"/>
                    <a:pt x="3610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b="100%" r="100%"/>
              </a:path>
              <a:tileRect l="-100%" t="-100%"/>
            </a:gradFill>
            <a:ln cap="flat" cmpd="sng" w="9525">
              <a:solidFill>
                <a:schemeClr val="lt1"/>
              </a:solidFill>
              <a:prstDash val="solid"/>
              <a:miter lim="15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7"/>
            <p:cNvSpPr/>
            <p:nvPr/>
          </p:nvSpPr>
          <p:spPr>
            <a:xfrm>
              <a:off x="1157339" y="4519221"/>
              <a:ext cx="20476" cy="11566"/>
            </a:xfrm>
            <a:custGeom>
              <a:rect b="b" l="l" r="r" t="t"/>
              <a:pathLst>
                <a:path extrusionOk="0" fill="none" h="1084" w="1919">
                  <a:moveTo>
                    <a:pt x="0" y="1"/>
                  </a:moveTo>
                  <a:cubicBezTo>
                    <a:pt x="612" y="409"/>
                    <a:pt x="1253" y="771"/>
                    <a:pt x="1918" y="1084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7"/>
            <p:cNvSpPr/>
            <p:nvPr/>
          </p:nvSpPr>
          <p:spPr>
            <a:xfrm>
              <a:off x="1106282" y="4459254"/>
              <a:ext cx="26664" cy="39628"/>
            </a:xfrm>
            <a:custGeom>
              <a:rect b="b" l="l" r="r" t="t"/>
              <a:pathLst>
                <a:path extrusionOk="0" fill="none" h="3714" w="2499">
                  <a:moveTo>
                    <a:pt x="0" y="1"/>
                  </a:moveTo>
                  <a:cubicBezTo>
                    <a:pt x="0" y="1"/>
                    <a:pt x="641" y="1791"/>
                    <a:pt x="2499" y="3714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7"/>
            <p:cNvSpPr/>
            <p:nvPr/>
          </p:nvSpPr>
          <p:spPr>
            <a:xfrm>
              <a:off x="1394514" y="4047953"/>
              <a:ext cx="92146" cy="27518"/>
            </a:xfrm>
            <a:custGeom>
              <a:rect b="b" l="l" r="r" t="t"/>
              <a:pathLst>
                <a:path extrusionOk="0" fill="none" h="2579" w="8636">
                  <a:moveTo>
                    <a:pt x="0" y="2578"/>
                  </a:moveTo>
                  <a:cubicBezTo>
                    <a:pt x="1863" y="1288"/>
                    <a:pt x="4728" y="1"/>
                    <a:pt x="8636" y="157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7"/>
            <p:cNvSpPr/>
            <p:nvPr/>
          </p:nvSpPr>
          <p:spPr>
            <a:xfrm>
              <a:off x="1366388" y="4085448"/>
              <a:ext cx="15343" cy="16208"/>
            </a:xfrm>
            <a:custGeom>
              <a:rect b="b" l="l" r="r" t="t"/>
              <a:pathLst>
                <a:path extrusionOk="0" fill="none" h="1519" w="1438">
                  <a:moveTo>
                    <a:pt x="0" y="1518"/>
                  </a:moveTo>
                  <a:cubicBezTo>
                    <a:pt x="0" y="1518"/>
                    <a:pt x="475" y="846"/>
                    <a:pt x="1438" y="0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7"/>
            <p:cNvSpPr/>
            <p:nvPr/>
          </p:nvSpPr>
          <p:spPr>
            <a:xfrm>
              <a:off x="2557089" y="3638423"/>
              <a:ext cx="30879" cy="81658"/>
            </a:xfrm>
            <a:custGeom>
              <a:rect b="b" l="l" r="r" t="t"/>
              <a:pathLst>
                <a:path extrusionOk="0" h="7653" w="2894">
                  <a:moveTo>
                    <a:pt x="0" y="0"/>
                  </a:moveTo>
                  <a:lnTo>
                    <a:pt x="0" y="7652"/>
                  </a:lnTo>
                  <a:lnTo>
                    <a:pt x="2894" y="7652"/>
                  </a:lnTo>
                  <a:lnTo>
                    <a:pt x="2894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1"/>
              </a:solidFill>
              <a:prstDash val="solid"/>
              <a:miter lim="15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7"/>
            <p:cNvSpPr/>
            <p:nvPr/>
          </p:nvSpPr>
          <p:spPr>
            <a:xfrm>
              <a:off x="2557089" y="4120200"/>
              <a:ext cx="30879" cy="81658"/>
            </a:xfrm>
            <a:custGeom>
              <a:rect b="b" l="l" r="r" t="t"/>
              <a:pathLst>
                <a:path extrusionOk="0" h="7653" w="2894">
                  <a:moveTo>
                    <a:pt x="0" y="1"/>
                  </a:moveTo>
                  <a:lnTo>
                    <a:pt x="0" y="7653"/>
                  </a:lnTo>
                  <a:lnTo>
                    <a:pt x="2894" y="7653"/>
                  </a:lnTo>
                  <a:lnTo>
                    <a:pt x="2894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5225">
              <a:solidFill>
                <a:schemeClr val="lt1"/>
              </a:solidFill>
              <a:prstDash val="solid"/>
              <a:miter lim="15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7"/>
            <p:cNvSpPr/>
            <p:nvPr/>
          </p:nvSpPr>
          <p:spPr>
            <a:xfrm>
              <a:off x="1726334" y="3165907"/>
              <a:ext cx="30879" cy="81658"/>
            </a:xfrm>
            <a:custGeom>
              <a:rect b="b" l="l" r="r" t="t"/>
              <a:pathLst>
                <a:path extrusionOk="0" h="7653" w="2894">
                  <a:moveTo>
                    <a:pt x="0" y="0"/>
                  </a:moveTo>
                  <a:lnTo>
                    <a:pt x="0" y="7652"/>
                  </a:lnTo>
                  <a:lnTo>
                    <a:pt x="2894" y="7652"/>
                  </a:lnTo>
                  <a:lnTo>
                    <a:pt x="2894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5225">
              <a:solidFill>
                <a:schemeClr val="lt1"/>
              </a:solidFill>
              <a:prstDash val="solid"/>
              <a:miter lim="15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7"/>
            <p:cNvSpPr/>
            <p:nvPr/>
          </p:nvSpPr>
          <p:spPr>
            <a:xfrm>
              <a:off x="1726334" y="3882395"/>
              <a:ext cx="30879" cy="81658"/>
            </a:xfrm>
            <a:custGeom>
              <a:rect b="b" l="l" r="r" t="t"/>
              <a:pathLst>
                <a:path extrusionOk="0" h="7653" w="2894">
                  <a:moveTo>
                    <a:pt x="0" y="1"/>
                  </a:moveTo>
                  <a:lnTo>
                    <a:pt x="0" y="7653"/>
                  </a:lnTo>
                  <a:lnTo>
                    <a:pt x="2894" y="7653"/>
                  </a:lnTo>
                  <a:lnTo>
                    <a:pt x="2894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1"/>
              </a:solidFill>
              <a:prstDash val="solid"/>
              <a:miter lim="15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7"/>
            <p:cNvSpPr/>
            <p:nvPr/>
          </p:nvSpPr>
          <p:spPr>
            <a:xfrm>
              <a:off x="1754290" y="3120740"/>
              <a:ext cx="812915" cy="176087"/>
            </a:xfrm>
            <a:custGeom>
              <a:rect b="b" l="l" r="r" t="t"/>
              <a:pathLst>
                <a:path extrusionOk="0" h="16503" w="76187">
                  <a:moveTo>
                    <a:pt x="0" y="0"/>
                  </a:moveTo>
                  <a:lnTo>
                    <a:pt x="0" y="16503"/>
                  </a:lnTo>
                  <a:lnTo>
                    <a:pt x="76187" y="16503"/>
                  </a:lnTo>
                  <a:lnTo>
                    <a:pt x="76187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miter lim="15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7"/>
            <p:cNvSpPr/>
            <p:nvPr/>
          </p:nvSpPr>
          <p:spPr>
            <a:xfrm>
              <a:off x="1793385" y="3165672"/>
              <a:ext cx="560250" cy="86246"/>
            </a:xfrm>
            <a:custGeom>
              <a:rect b="b" l="l" r="r" t="t"/>
              <a:pathLst>
                <a:path extrusionOk="0" h="8083" w="52507">
                  <a:moveTo>
                    <a:pt x="0" y="0"/>
                  </a:moveTo>
                  <a:lnTo>
                    <a:pt x="0" y="8082"/>
                  </a:lnTo>
                  <a:lnTo>
                    <a:pt x="52507" y="8082"/>
                  </a:lnTo>
                  <a:lnTo>
                    <a:pt x="52507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b="100%" r="100%"/>
              </a:path>
              <a:tileRect l="-100%" t="-100%"/>
            </a:gradFill>
            <a:ln cap="flat" cmpd="sng" w="9525">
              <a:solidFill>
                <a:schemeClr val="lt1"/>
              </a:solidFill>
              <a:prstDash val="solid"/>
              <a:miter lim="15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7"/>
            <p:cNvSpPr/>
            <p:nvPr/>
          </p:nvSpPr>
          <p:spPr>
            <a:xfrm>
              <a:off x="2407814" y="3183299"/>
              <a:ext cx="43459" cy="43480"/>
            </a:xfrm>
            <a:custGeom>
              <a:rect b="b" l="l" r="r" t="t"/>
              <a:pathLst>
                <a:path extrusionOk="0" h="4075" w="4073">
                  <a:moveTo>
                    <a:pt x="2036" y="1"/>
                  </a:moveTo>
                  <a:cubicBezTo>
                    <a:pt x="911" y="1"/>
                    <a:pt x="0" y="913"/>
                    <a:pt x="0" y="2037"/>
                  </a:cubicBezTo>
                  <a:cubicBezTo>
                    <a:pt x="0" y="3162"/>
                    <a:pt x="911" y="4074"/>
                    <a:pt x="2036" y="4074"/>
                  </a:cubicBezTo>
                  <a:cubicBezTo>
                    <a:pt x="3161" y="4074"/>
                    <a:pt x="4072" y="3162"/>
                    <a:pt x="4072" y="2037"/>
                  </a:cubicBezTo>
                  <a:cubicBezTo>
                    <a:pt x="4072" y="913"/>
                    <a:pt x="3161" y="1"/>
                    <a:pt x="203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1"/>
              </a:solidFill>
              <a:prstDash val="solid"/>
              <a:miter lim="15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7"/>
            <p:cNvSpPr/>
            <p:nvPr/>
          </p:nvSpPr>
          <p:spPr>
            <a:xfrm>
              <a:off x="2491211" y="3183299"/>
              <a:ext cx="45166" cy="43459"/>
            </a:xfrm>
            <a:custGeom>
              <a:rect b="b" l="l" r="r" t="t"/>
              <a:pathLst>
                <a:path extrusionOk="0" h="4073" w="4233">
                  <a:moveTo>
                    <a:pt x="2197" y="1"/>
                  </a:moveTo>
                  <a:cubicBezTo>
                    <a:pt x="1667" y="1"/>
                    <a:pt x="1146" y="207"/>
                    <a:pt x="757" y="597"/>
                  </a:cubicBezTo>
                  <a:cubicBezTo>
                    <a:pt x="175" y="1180"/>
                    <a:pt x="1" y="2055"/>
                    <a:pt x="315" y="2815"/>
                  </a:cubicBezTo>
                  <a:cubicBezTo>
                    <a:pt x="630" y="3577"/>
                    <a:pt x="1373" y="4072"/>
                    <a:pt x="2196" y="4072"/>
                  </a:cubicBezTo>
                  <a:cubicBezTo>
                    <a:pt x="3320" y="4072"/>
                    <a:pt x="4232" y="3162"/>
                    <a:pt x="4232" y="2037"/>
                  </a:cubicBezTo>
                  <a:cubicBezTo>
                    <a:pt x="4232" y="1213"/>
                    <a:pt x="3736" y="472"/>
                    <a:pt x="2975" y="156"/>
                  </a:cubicBezTo>
                  <a:cubicBezTo>
                    <a:pt x="2723" y="51"/>
                    <a:pt x="2459" y="1"/>
                    <a:pt x="2197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1"/>
              </a:solidFill>
              <a:prstDash val="solid"/>
              <a:miter lim="15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7"/>
            <p:cNvSpPr/>
            <p:nvPr/>
          </p:nvSpPr>
          <p:spPr>
            <a:xfrm>
              <a:off x="2281063" y="3183299"/>
              <a:ext cx="43459" cy="43480"/>
            </a:xfrm>
            <a:custGeom>
              <a:rect b="b" l="l" r="r" t="t"/>
              <a:pathLst>
                <a:path extrusionOk="0" h="4075" w="4073">
                  <a:moveTo>
                    <a:pt x="2036" y="1"/>
                  </a:moveTo>
                  <a:cubicBezTo>
                    <a:pt x="912" y="1"/>
                    <a:pt x="1" y="913"/>
                    <a:pt x="1" y="2037"/>
                  </a:cubicBezTo>
                  <a:cubicBezTo>
                    <a:pt x="1" y="3162"/>
                    <a:pt x="912" y="4074"/>
                    <a:pt x="2036" y="4074"/>
                  </a:cubicBezTo>
                  <a:cubicBezTo>
                    <a:pt x="3162" y="4074"/>
                    <a:pt x="4073" y="3162"/>
                    <a:pt x="4073" y="2037"/>
                  </a:cubicBezTo>
                  <a:cubicBezTo>
                    <a:pt x="4073" y="913"/>
                    <a:pt x="3162" y="1"/>
                    <a:pt x="203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1"/>
              </a:solidFill>
              <a:prstDash val="solid"/>
              <a:miter lim="15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7"/>
            <p:cNvSpPr/>
            <p:nvPr/>
          </p:nvSpPr>
          <p:spPr>
            <a:xfrm>
              <a:off x="1785126" y="3296819"/>
              <a:ext cx="751243" cy="60318"/>
            </a:xfrm>
            <a:custGeom>
              <a:rect b="b" l="l" r="r" t="t"/>
              <a:pathLst>
                <a:path extrusionOk="0" h="5653" w="70407">
                  <a:moveTo>
                    <a:pt x="1" y="1"/>
                  </a:moveTo>
                  <a:lnTo>
                    <a:pt x="1" y="5652"/>
                  </a:lnTo>
                  <a:lnTo>
                    <a:pt x="70406" y="5652"/>
                  </a:lnTo>
                  <a:lnTo>
                    <a:pt x="70406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lt1"/>
              </a:solidFill>
              <a:prstDash val="solid"/>
              <a:miter lim="15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7"/>
            <p:cNvSpPr/>
            <p:nvPr/>
          </p:nvSpPr>
          <p:spPr>
            <a:xfrm>
              <a:off x="1754290" y="3357126"/>
              <a:ext cx="812915" cy="176087"/>
            </a:xfrm>
            <a:custGeom>
              <a:rect b="b" l="l" r="r" t="t"/>
              <a:pathLst>
                <a:path extrusionOk="0" h="16503" w="76187">
                  <a:moveTo>
                    <a:pt x="0" y="0"/>
                  </a:moveTo>
                  <a:lnTo>
                    <a:pt x="0" y="16502"/>
                  </a:lnTo>
                  <a:lnTo>
                    <a:pt x="76187" y="16502"/>
                  </a:lnTo>
                  <a:lnTo>
                    <a:pt x="76187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miter lim="15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7"/>
            <p:cNvSpPr/>
            <p:nvPr/>
          </p:nvSpPr>
          <p:spPr>
            <a:xfrm>
              <a:off x="1793385" y="3402037"/>
              <a:ext cx="560250" cy="86267"/>
            </a:xfrm>
            <a:custGeom>
              <a:rect b="b" l="l" r="r" t="t"/>
              <a:pathLst>
                <a:path extrusionOk="0" h="8085" w="52507">
                  <a:moveTo>
                    <a:pt x="0" y="1"/>
                  </a:moveTo>
                  <a:lnTo>
                    <a:pt x="0" y="8084"/>
                  </a:lnTo>
                  <a:lnTo>
                    <a:pt x="52507" y="8084"/>
                  </a:lnTo>
                  <a:lnTo>
                    <a:pt x="52507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b="100%" r="100%"/>
              </a:path>
              <a:tileRect l="-100%" t="-100%"/>
            </a:gradFill>
            <a:ln cap="flat" cmpd="sng" w="9525">
              <a:solidFill>
                <a:schemeClr val="lt1"/>
              </a:solidFill>
              <a:prstDash val="solid"/>
              <a:miter lim="15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7"/>
            <p:cNvSpPr/>
            <p:nvPr/>
          </p:nvSpPr>
          <p:spPr>
            <a:xfrm>
              <a:off x="2407814" y="3419685"/>
              <a:ext cx="43459" cy="43459"/>
            </a:xfrm>
            <a:custGeom>
              <a:rect b="b" l="l" r="r" t="t"/>
              <a:pathLst>
                <a:path extrusionOk="0" h="4073" w="4073">
                  <a:moveTo>
                    <a:pt x="2036" y="1"/>
                  </a:moveTo>
                  <a:cubicBezTo>
                    <a:pt x="911" y="1"/>
                    <a:pt x="0" y="911"/>
                    <a:pt x="0" y="2037"/>
                  </a:cubicBezTo>
                  <a:cubicBezTo>
                    <a:pt x="0" y="3162"/>
                    <a:pt x="911" y="4072"/>
                    <a:pt x="2036" y="4072"/>
                  </a:cubicBezTo>
                  <a:cubicBezTo>
                    <a:pt x="3161" y="4072"/>
                    <a:pt x="4072" y="3162"/>
                    <a:pt x="4072" y="2037"/>
                  </a:cubicBezTo>
                  <a:cubicBezTo>
                    <a:pt x="4072" y="911"/>
                    <a:pt x="3161" y="1"/>
                    <a:pt x="2036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5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7"/>
            <p:cNvSpPr/>
            <p:nvPr/>
          </p:nvSpPr>
          <p:spPr>
            <a:xfrm>
              <a:off x="2491211" y="3419675"/>
              <a:ext cx="45166" cy="43470"/>
            </a:xfrm>
            <a:custGeom>
              <a:rect b="b" l="l" r="r" t="t"/>
              <a:pathLst>
                <a:path extrusionOk="0" h="4074" w="4233">
                  <a:moveTo>
                    <a:pt x="2195" y="1"/>
                  </a:moveTo>
                  <a:cubicBezTo>
                    <a:pt x="1666" y="1"/>
                    <a:pt x="1146" y="208"/>
                    <a:pt x="757" y="598"/>
                  </a:cubicBezTo>
                  <a:cubicBezTo>
                    <a:pt x="175" y="1180"/>
                    <a:pt x="1" y="2056"/>
                    <a:pt x="315" y="2816"/>
                  </a:cubicBezTo>
                  <a:cubicBezTo>
                    <a:pt x="630" y="3577"/>
                    <a:pt x="1373" y="4073"/>
                    <a:pt x="2196" y="4073"/>
                  </a:cubicBezTo>
                  <a:cubicBezTo>
                    <a:pt x="3320" y="4073"/>
                    <a:pt x="4232" y="3161"/>
                    <a:pt x="4232" y="2037"/>
                  </a:cubicBezTo>
                  <a:cubicBezTo>
                    <a:pt x="4232" y="1213"/>
                    <a:pt x="3736" y="471"/>
                    <a:pt x="2975" y="157"/>
                  </a:cubicBezTo>
                  <a:cubicBezTo>
                    <a:pt x="2723" y="52"/>
                    <a:pt x="2458" y="1"/>
                    <a:pt x="2195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5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7"/>
            <p:cNvSpPr/>
            <p:nvPr/>
          </p:nvSpPr>
          <p:spPr>
            <a:xfrm>
              <a:off x="2281063" y="3419685"/>
              <a:ext cx="43459" cy="43459"/>
            </a:xfrm>
            <a:custGeom>
              <a:rect b="b" l="l" r="r" t="t"/>
              <a:pathLst>
                <a:path extrusionOk="0" h="4073" w="4073">
                  <a:moveTo>
                    <a:pt x="2036" y="1"/>
                  </a:moveTo>
                  <a:cubicBezTo>
                    <a:pt x="912" y="1"/>
                    <a:pt x="1" y="911"/>
                    <a:pt x="1" y="2037"/>
                  </a:cubicBezTo>
                  <a:cubicBezTo>
                    <a:pt x="1" y="3162"/>
                    <a:pt x="912" y="4072"/>
                    <a:pt x="2036" y="4072"/>
                  </a:cubicBezTo>
                  <a:cubicBezTo>
                    <a:pt x="3162" y="4072"/>
                    <a:pt x="4073" y="3162"/>
                    <a:pt x="4073" y="2037"/>
                  </a:cubicBezTo>
                  <a:cubicBezTo>
                    <a:pt x="4073" y="911"/>
                    <a:pt x="3162" y="1"/>
                    <a:pt x="2036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5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7"/>
            <p:cNvSpPr/>
            <p:nvPr/>
          </p:nvSpPr>
          <p:spPr>
            <a:xfrm>
              <a:off x="1785126" y="3533205"/>
              <a:ext cx="751243" cy="60318"/>
            </a:xfrm>
            <a:custGeom>
              <a:rect b="b" l="l" r="r" t="t"/>
              <a:pathLst>
                <a:path extrusionOk="0" h="5653" w="70407">
                  <a:moveTo>
                    <a:pt x="1" y="0"/>
                  </a:moveTo>
                  <a:lnTo>
                    <a:pt x="1" y="5652"/>
                  </a:lnTo>
                  <a:lnTo>
                    <a:pt x="70406" y="5652"/>
                  </a:lnTo>
                  <a:lnTo>
                    <a:pt x="70406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lt1"/>
              </a:solidFill>
              <a:prstDash val="solid"/>
              <a:miter lim="15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7"/>
            <p:cNvSpPr/>
            <p:nvPr/>
          </p:nvSpPr>
          <p:spPr>
            <a:xfrm>
              <a:off x="1754290" y="3593512"/>
              <a:ext cx="812915" cy="176087"/>
            </a:xfrm>
            <a:custGeom>
              <a:rect b="b" l="l" r="r" t="t"/>
              <a:pathLst>
                <a:path extrusionOk="0" h="16503" w="76187">
                  <a:moveTo>
                    <a:pt x="0" y="0"/>
                  </a:moveTo>
                  <a:lnTo>
                    <a:pt x="0" y="16502"/>
                  </a:lnTo>
                  <a:lnTo>
                    <a:pt x="76187" y="16502"/>
                  </a:lnTo>
                  <a:lnTo>
                    <a:pt x="76187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miter lim="15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7"/>
            <p:cNvSpPr/>
            <p:nvPr/>
          </p:nvSpPr>
          <p:spPr>
            <a:xfrm>
              <a:off x="1793385" y="3638423"/>
              <a:ext cx="560250" cy="86246"/>
            </a:xfrm>
            <a:custGeom>
              <a:rect b="b" l="l" r="r" t="t"/>
              <a:pathLst>
                <a:path extrusionOk="0" h="8083" w="52507">
                  <a:moveTo>
                    <a:pt x="0" y="0"/>
                  </a:moveTo>
                  <a:lnTo>
                    <a:pt x="0" y="8082"/>
                  </a:lnTo>
                  <a:lnTo>
                    <a:pt x="52507" y="8082"/>
                  </a:lnTo>
                  <a:lnTo>
                    <a:pt x="52507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b="100%" r="100%"/>
              </a:path>
              <a:tileRect l="-100%" t="-100%"/>
            </a:gradFill>
            <a:ln cap="flat" cmpd="sng" w="9525">
              <a:solidFill>
                <a:schemeClr val="lt1"/>
              </a:solidFill>
              <a:prstDash val="solid"/>
              <a:miter lim="15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7"/>
            <p:cNvSpPr/>
            <p:nvPr/>
          </p:nvSpPr>
          <p:spPr>
            <a:xfrm>
              <a:off x="2407814" y="3656071"/>
              <a:ext cx="43459" cy="43459"/>
            </a:xfrm>
            <a:custGeom>
              <a:rect b="b" l="l" r="r" t="t"/>
              <a:pathLst>
                <a:path extrusionOk="0" h="4073" w="4073">
                  <a:moveTo>
                    <a:pt x="2036" y="0"/>
                  </a:moveTo>
                  <a:cubicBezTo>
                    <a:pt x="911" y="0"/>
                    <a:pt x="0" y="911"/>
                    <a:pt x="0" y="2036"/>
                  </a:cubicBezTo>
                  <a:cubicBezTo>
                    <a:pt x="0" y="3160"/>
                    <a:pt x="911" y="4072"/>
                    <a:pt x="2036" y="4072"/>
                  </a:cubicBezTo>
                  <a:cubicBezTo>
                    <a:pt x="3161" y="4072"/>
                    <a:pt x="4072" y="3160"/>
                    <a:pt x="4072" y="2036"/>
                  </a:cubicBezTo>
                  <a:cubicBezTo>
                    <a:pt x="4072" y="911"/>
                    <a:pt x="3161" y="0"/>
                    <a:pt x="2036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1"/>
              </a:solidFill>
              <a:prstDash val="solid"/>
              <a:miter lim="15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7"/>
            <p:cNvSpPr/>
            <p:nvPr/>
          </p:nvSpPr>
          <p:spPr>
            <a:xfrm>
              <a:off x="2491211" y="3656061"/>
              <a:ext cx="45166" cy="43470"/>
            </a:xfrm>
            <a:custGeom>
              <a:rect b="b" l="l" r="r" t="t"/>
              <a:pathLst>
                <a:path extrusionOk="0" h="4074" w="4233">
                  <a:moveTo>
                    <a:pt x="2197" y="1"/>
                  </a:moveTo>
                  <a:cubicBezTo>
                    <a:pt x="1667" y="1"/>
                    <a:pt x="1146" y="208"/>
                    <a:pt x="757" y="598"/>
                  </a:cubicBezTo>
                  <a:cubicBezTo>
                    <a:pt x="175" y="1180"/>
                    <a:pt x="1" y="2056"/>
                    <a:pt x="315" y="2816"/>
                  </a:cubicBezTo>
                  <a:cubicBezTo>
                    <a:pt x="630" y="3577"/>
                    <a:pt x="1373" y="4073"/>
                    <a:pt x="2196" y="4073"/>
                  </a:cubicBezTo>
                  <a:cubicBezTo>
                    <a:pt x="3320" y="4073"/>
                    <a:pt x="4232" y="3161"/>
                    <a:pt x="4232" y="2037"/>
                  </a:cubicBezTo>
                  <a:cubicBezTo>
                    <a:pt x="4232" y="1214"/>
                    <a:pt x="3736" y="471"/>
                    <a:pt x="2975" y="156"/>
                  </a:cubicBezTo>
                  <a:cubicBezTo>
                    <a:pt x="2723" y="52"/>
                    <a:pt x="2459" y="1"/>
                    <a:pt x="2197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1"/>
              </a:solidFill>
              <a:prstDash val="solid"/>
              <a:miter lim="15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7"/>
            <p:cNvSpPr/>
            <p:nvPr/>
          </p:nvSpPr>
          <p:spPr>
            <a:xfrm>
              <a:off x="2281063" y="3656071"/>
              <a:ext cx="43459" cy="43459"/>
            </a:xfrm>
            <a:custGeom>
              <a:rect b="b" l="l" r="r" t="t"/>
              <a:pathLst>
                <a:path extrusionOk="0" h="4073" w="4073">
                  <a:moveTo>
                    <a:pt x="2036" y="0"/>
                  </a:moveTo>
                  <a:cubicBezTo>
                    <a:pt x="912" y="0"/>
                    <a:pt x="1" y="911"/>
                    <a:pt x="1" y="2036"/>
                  </a:cubicBezTo>
                  <a:cubicBezTo>
                    <a:pt x="1" y="3160"/>
                    <a:pt x="912" y="4072"/>
                    <a:pt x="2036" y="4072"/>
                  </a:cubicBezTo>
                  <a:cubicBezTo>
                    <a:pt x="3162" y="4072"/>
                    <a:pt x="4073" y="3160"/>
                    <a:pt x="4073" y="2036"/>
                  </a:cubicBezTo>
                  <a:cubicBezTo>
                    <a:pt x="4073" y="911"/>
                    <a:pt x="3162" y="0"/>
                    <a:pt x="2036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1"/>
              </a:solidFill>
              <a:prstDash val="solid"/>
              <a:miter lim="15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7"/>
            <p:cNvSpPr/>
            <p:nvPr/>
          </p:nvSpPr>
          <p:spPr>
            <a:xfrm>
              <a:off x="1785126" y="3769591"/>
              <a:ext cx="751243" cy="60307"/>
            </a:xfrm>
            <a:custGeom>
              <a:rect b="b" l="l" r="r" t="t"/>
              <a:pathLst>
                <a:path extrusionOk="0" h="5652" w="70407">
                  <a:moveTo>
                    <a:pt x="1" y="0"/>
                  </a:moveTo>
                  <a:lnTo>
                    <a:pt x="1" y="5652"/>
                  </a:lnTo>
                  <a:lnTo>
                    <a:pt x="70406" y="5652"/>
                  </a:lnTo>
                  <a:lnTo>
                    <a:pt x="70406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lt1"/>
              </a:solidFill>
              <a:prstDash val="solid"/>
              <a:miter lim="15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7"/>
            <p:cNvSpPr/>
            <p:nvPr/>
          </p:nvSpPr>
          <p:spPr>
            <a:xfrm>
              <a:off x="1754290" y="3829877"/>
              <a:ext cx="812915" cy="176087"/>
            </a:xfrm>
            <a:custGeom>
              <a:rect b="b" l="l" r="r" t="t"/>
              <a:pathLst>
                <a:path extrusionOk="0" h="16503" w="76187">
                  <a:moveTo>
                    <a:pt x="0" y="0"/>
                  </a:moveTo>
                  <a:lnTo>
                    <a:pt x="0" y="16503"/>
                  </a:lnTo>
                  <a:lnTo>
                    <a:pt x="76187" y="16503"/>
                  </a:lnTo>
                  <a:lnTo>
                    <a:pt x="76187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miter lim="15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7"/>
            <p:cNvSpPr/>
            <p:nvPr/>
          </p:nvSpPr>
          <p:spPr>
            <a:xfrm>
              <a:off x="1793385" y="3874809"/>
              <a:ext cx="560250" cy="86246"/>
            </a:xfrm>
            <a:custGeom>
              <a:rect b="b" l="l" r="r" t="t"/>
              <a:pathLst>
                <a:path extrusionOk="0" h="8083" w="52507">
                  <a:moveTo>
                    <a:pt x="0" y="0"/>
                  </a:moveTo>
                  <a:lnTo>
                    <a:pt x="0" y="8082"/>
                  </a:lnTo>
                  <a:lnTo>
                    <a:pt x="52507" y="8082"/>
                  </a:lnTo>
                  <a:lnTo>
                    <a:pt x="52507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b="100%" r="100%"/>
              </a:path>
              <a:tileRect l="-100%" t="-100%"/>
            </a:gradFill>
            <a:ln cap="flat" cmpd="sng" w="9525">
              <a:solidFill>
                <a:schemeClr val="lt1"/>
              </a:solidFill>
              <a:prstDash val="solid"/>
              <a:miter lim="15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7"/>
            <p:cNvSpPr/>
            <p:nvPr/>
          </p:nvSpPr>
          <p:spPr>
            <a:xfrm>
              <a:off x="2407814" y="3892436"/>
              <a:ext cx="43459" cy="43480"/>
            </a:xfrm>
            <a:custGeom>
              <a:rect b="b" l="l" r="r" t="t"/>
              <a:pathLst>
                <a:path extrusionOk="0" h="4075" w="4073">
                  <a:moveTo>
                    <a:pt x="2036" y="1"/>
                  </a:moveTo>
                  <a:cubicBezTo>
                    <a:pt x="911" y="1"/>
                    <a:pt x="0" y="913"/>
                    <a:pt x="0" y="2038"/>
                  </a:cubicBezTo>
                  <a:cubicBezTo>
                    <a:pt x="0" y="3162"/>
                    <a:pt x="911" y="4074"/>
                    <a:pt x="2036" y="4074"/>
                  </a:cubicBezTo>
                  <a:cubicBezTo>
                    <a:pt x="3161" y="4074"/>
                    <a:pt x="4072" y="3162"/>
                    <a:pt x="4072" y="2038"/>
                  </a:cubicBezTo>
                  <a:cubicBezTo>
                    <a:pt x="4072" y="913"/>
                    <a:pt x="3161" y="1"/>
                    <a:pt x="2036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5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7"/>
            <p:cNvSpPr/>
            <p:nvPr/>
          </p:nvSpPr>
          <p:spPr>
            <a:xfrm>
              <a:off x="2491211" y="3892447"/>
              <a:ext cx="45166" cy="43470"/>
            </a:xfrm>
            <a:custGeom>
              <a:rect b="b" l="l" r="r" t="t"/>
              <a:pathLst>
                <a:path extrusionOk="0" h="4074" w="4233">
                  <a:moveTo>
                    <a:pt x="2195" y="1"/>
                  </a:moveTo>
                  <a:cubicBezTo>
                    <a:pt x="1666" y="1"/>
                    <a:pt x="1146" y="208"/>
                    <a:pt x="757" y="598"/>
                  </a:cubicBezTo>
                  <a:cubicBezTo>
                    <a:pt x="175" y="1179"/>
                    <a:pt x="1" y="2056"/>
                    <a:pt x="315" y="2816"/>
                  </a:cubicBezTo>
                  <a:cubicBezTo>
                    <a:pt x="630" y="3577"/>
                    <a:pt x="1373" y="4073"/>
                    <a:pt x="2196" y="4073"/>
                  </a:cubicBezTo>
                  <a:cubicBezTo>
                    <a:pt x="3320" y="4073"/>
                    <a:pt x="4232" y="3161"/>
                    <a:pt x="4232" y="2037"/>
                  </a:cubicBezTo>
                  <a:cubicBezTo>
                    <a:pt x="4232" y="1213"/>
                    <a:pt x="3736" y="471"/>
                    <a:pt x="2975" y="156"/>
                  </a:cubicBezTo>
                  <a:cubicBezTo>
                    <a:pt x="2723" y="52"/>
                    <a:pt x="2458" y="1"/>
                    <a:pt x="2195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5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7"/>
            <p:cNvSpPr/>
            <p:nvPr/>
          </p:nvSpPr>
          <p:spPr>
            <a:xfrm>
              <a:off x="2281063" y="3892436"/>
              <a:ext cx="43459" cy="43480"/>
            </a:xfrm>
            <a:custGeom>
              <a:rect b="b" l="l" r="r" t="t"/>
              <a:pathLst>
                <a:path extrusionOk="0" h="4075" w="4073">
                  <a:moveTo>
                    <a:pt x="2036" y="1"/>
                  </a:moveTo>
                  <a:cubicBezTo>
                    <a:pt x="912" y="1"/>
                    <a:pt x="1" y="913"/>
                    <a:pt x="1" y="2038"/>
                  </a:cubicBezTo>
                  <a:cubicBezTo>
                    <a:pt x="1" y="3162"/>
                    <a:pt x="912" y="4074"/>
                    <a:pt x="2036" y="4074"/>
                  </a:cubicBezTo>
                  <a:cubicBezTo>
                    <a:pt x="3162" y="4074"/>
                    <a:pt x="4073" y="3162"/>
                    <a:pt x="4073" y="2038"/>
                  </a:cubicBezTo>
                  <a:cubicBezTo>
                    <a:pt x="4073" y="913"/>
                    <a:pt x="3162" y="1"/>
                    <a:pt x="2036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5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7"/>
            <p:cNvSpPr/>
            <p:nvPr/>
          </p:nvSpPr>
          <p:spPr>
            <a:xfrm>
              <a:off x="1785126" y="4005955"/>
              <a:ext cx="751243" cy="60318"/>
            </a:xfrm>
            <a:custGeom>
              <a:rect b="b" l="l" r="r" t="t"/>
              <a:pathLst>
                <a:path extrusionOk="0" h="5653" w="70407">
                  <a:moveTo>
                    <a:pt x="1" y="1"/>
                  </a:moveTo>
                  <a:lnTo>
                    <a:pt x="1" y="5652"/>
                  </a:lnTo>
                  <a:lnTo>
                    <a:pt x="70406" y="5652"/>
                  </a:lnTo>
                  <a:lnTo>
                    <a:pt x="70406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lt1"/>
              </a:solidFill>
              <a:prstDash val="solid"/>
              <a:miter lim="15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7"/>
            <p:cNvSpPr/>
            <p:nvPr/>
          </p:nvSpPr>
          <p:spPr>
            <a:xfrm>
              <a:off x="1754290" y="4066263"/>
              <a:ext cx="812915" cy="176087"/>
            </a:xfrm>
            <a:custGeom>
              <a:rect b="b" l="l" r="r" t="t"/>
              <a:pathLst>
                <a:path extrusionOk="0" h="16503" w="76187">
                  <a:moveTo>
                    <a:pt x="0" y="0"/>
                  </a:moveTo>
                  <a:lnTo>
                    <a:pt x="0" y="16503"/>
                  </a:lnTo>
                  <a:lnTo>
                    <a:pt x="76187" y="16503"/>
                  </a:lnTo>
                  <a:lnTo>
                    <a:pt x="76187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miter lim="15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7"/>
            <p:cNvSpPr/>
            <p:nvPr/>
          </p:nvSpPr>
          <p:spPr>
            <a:xfrm>
              <a:off x="1793385" y="4111195"/>
              <a:ext cx="560250" cy="86246"/>
            </a:xfrm>
            <a:custGeom>
              <a:rect b="b" l="l" r="r" t="t"/>
              <a:pathLst>
                <a:path extrusionOk="0" h="8083" w="52507">
                  <a:moveTo>
                    <a:pt x="0" y="0"/>
                  </a:moveTo>
                  <a:lnTo>
                    <a:pt x="0" y="8082"/>
                  </a:lnTo>
                  <a:lnTo>
                    <a:pt x="52507" y="8082"/>
                  </a:lnTo>
                  <a:lnTo>
                    <a:pt x="52507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b="100%" r="100%"/>
              </a:path>
              <a:tileRect l="-100%" t="-100%"/>
            </a:gradFill>
            <a:ln cap="flat" cmpd="sng" w="9525">
              <a:solidFill>
                <a:schemeClr val="lt1"/>
              </a:solidFill>
              <a:prstDash val="solid"/>
              <a:miter lim="15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7"/>
            <p:cNvSpPr/>
            <p:nvPr/>
          </p:nvSpPr>
          <p:spPr>
            <a:xfrm>
              <a:off x="2407814" y="4128822"/>
              <a:ext cx="43459" cy="43459"/>
            </a:xfrm>
            <a:custGeom>
              <a:rect b="b" l="l" r="r" t="t"/>
              <a:pathLst>
                <a:path extrusionOk="0" h="4073" w="4073">
                  <a:moveTo>
                    <a:pt x="2036" y="1"/>
                  </a:moveTo>
                  <a:cubicBezTo>
                    <a:pt x="911" y="1"/>
                    <a:pt x="0" y="913"/>
                    <a:pt x="0" y="2037"/>
                  </a:cubicBezTo>
                  <a:cubicBezTo>
                    <a:pt x="0" y="3162"/>
                    <a:pt x="911" y="4073"/>
                    <a:pt x="2036" y="4073"/>
                  </a:cubicBezTo>
                  <a:cubicBezTo>
                    <a:pt x="3161" y="4073"/>
                    <a:pt x="4072" y="3162"/>
                    <a:pt x="4072" y="2037"/>
                  </a:cubicBezTo>
                  <a:cubicBezTo>
                    <a:pt x="4072" y="913"/>
                    <a:pt x="3161" y="1"/>
                    <a:pt x="203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1"/>
              </a:solidFill>
              <a:prstDash val="solid"/>
              <a:miter lim="15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7"/>
            <p:cNvSpPr/>
            <p:nvPr/>
          </p:nvSpPr>
          <p:spPr>
            <a:xfrm>
              <a:off x="2491211" y="4128822"/>
              <a:ext cx="45166" cy="43459"/>
            </a:xfrm>
            <a:custGeom>
              <a:rect b="b" l="l" r="r" t="t"/>
              <a:pathLst>
                <a:path extrusionOk="0" h="4073" w="4233">
                  <a:moveTo>
                    <a:pt x="2197" y="1"/>
                  </a:moveTo>
                  <a:cubicBezTo>
                    <a:pt x="1667" y="1"/>
                    <a:pt x="1146" y="208"/>
                    <a:pt x="757" y="597"/>
                  </a:cubicBezTo>
                  <a:cubicBezTo>
                    <a:pt x="175" y="1180"/>
                    <a:pt x="1" y="2055"/>
                    <a:pt x="315" y="2815"/>
                  </a:cubicBezTo>
                  <a:cubicBezTo>
                    <a:pt x="630" y="3578"/>
                    <a:pt x="1373" y="4073"/>
                    <a:pt x="2196" y="4073"/>
                  </a:cubicBezTo>
                  <a:cubicBezTo>
                    <a:pt x="3320" y="4073"/>
                    <a:pt x="4232" y="3162"/>
                    <a:pt x="4232" y="2037"/>
                  </a:cubicBezTo>
                  <a:cubicBezTo>
                    <a:pt x="4232" y="1214"/>
                    <a:pt x="3736" y="472"/>
                    <a:pt x="2975" y="156"/>
                  </a:cubicBezTo>
                  <a:cubicBezTo>
                    <a:pt x="2723" y="52"/>
                    <a:pt x="2459" y="1"/>
                    <a:pt x="2197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1"/>
              </a:solidFill>
              <a:prstDash val="solid"/>
              <a:miter lim="15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7"/>
            <p:cNvSpPr/>
            <p:nvPr/>
          </p:nvSpPr>
          <p:spPr>
            <a:xfrm>
              <a:off x="2281063" y="4128822"/>
              <a:ext cx="43459" cy="43459"/>
            </a:xfrm>
            <a:custGeom>
              <a:rect b="b" l="l" r="r" t="t"/>
              <a:pathLst>
                <a:path extrusionOk="0" h="4073" w="4073">
                  <a:moveTo>
                    <a:pt x="2036" y="1"/>
                  </a:moveTo>
                  <a:cubicBezTo>
                    <a:pt x="912" y="1"/>
                    <a:pt x="1" y="913"/>
                    <a:pt x="1" y="2037"/>
                  </a:cubicBezTo>
                  <a:cubicBezTo>
                    <a:pt x="1" y="3162"/>
                    <a:pt x="912" y="4073"/>
                    <a:pt x="2036" y="4073"/>
                  </a:cubicBezTo>
                  <a:cubicBezTo>
                    <a:pt x="3162" y="4073"/>
                    <a:pt x="4073" y="3162"/>
                    <a:pt x="4073" y="2037"/>
                  </a:cubicBezTo>
                  <a:cubicBezTo>
                    <a:pt x="4073" y="913"/>
                    <a:pt x="3162" y="1"/>
                    <a:pt x="203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1"/>
              </a:solidFill>
              <a:prstDash val="solid"/>
              <a:miter lim="15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7"/>
            <p:cNvSpPr/>
            <p:nvPr/>
          </p:nvSpPr>
          <p:spPr>
            <a:xfrm>
              <a:off x="2214877" y="3097085"/>
              <a:ext cx="45529" cy="11"/>
            </a:xfrm>
            <a:custGeom>
              <a:rect b="b" l="l" r="r" t="t"/>
              <a:pathLst>
                <a:path extrusionOk="0" fill="none" h="1" w="4267">
                  <a:moveTo>
                    <a:pt x="0" y="0"/>
                  </a:moveTo>
                  <a:lnTo>
                    <a:pt x="4267" y="0"/>
                  </a:lnTo>
                </a:path>
              </a:pathLst>
            </a:custGeom>
            <a:noFill/>
            <a:ln cap="rnd" cmpd="sng" w="152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7"/>
            <p:cNvSpPr/>
            <p:nvPr/>
          </p:nvSpPr>
          <p:spPr>
            <a:xfrm>
              <a:off x="1899521" y="3097085"/>
              <a:ext cx="263346" cy="11"/>
            </a:xfrm>
            <a:custGeom>
              <a:rect b="b" l="l" r="r" t="t"/>
              <a:pathLst>
                <a:path extrusionOk="0" fill="none" h="1" w="24681">
                  <a:moveTo>
                    <a:pt x="1" y="0"/>
                  </a:moveTo>
                  <a:lnTo>
                    <a:pt x="24680" y="0"/>
                  </a:lnTo>
                </a:path>
              </a:pathLst>
            </a:custGeom>
            <a:noFill/>
            <a:ln cap="rnd" cmpd="sng" w="152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7"/>
            <p:cNvSpPr/>
            <p:nvPr/>
          </p:nvSpPr>
          <p:spPr>
            <a:xfrm>
              <a:off x="1720732" y="4166658"/>
              <a:ext cx="11" cy="32522"/>
            </a:xfrm>
            <a:custGeom>
              <a:rect b="b" l="l" r="r" t="t"/>
              <a:pathLst>
                <a:path extrusionOk="0" fill="none" h="3048" w="1">
                  <a:moveTo>
                    <a:pt x="0" y="0"/>
                  </a:moveTo>
                  <a:lnTo>
                    <a:pt x="0" y="3047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7"/>
            <p:cNvSpPr/>
            <p:nvPr/>
          </p:nvSpPr>
          <p:spPr>
            <a:xfrm>
              <a:off x="1720732" y="4065868"/>
              <a:ext cx="11" cy="68299"/>
            </a:xfrm>
            <a:custGeom>
              <a:rect b="b" l="l" r="r" t="t"/>
              <a:pathLst>
                <a:path extrusionOk="0" fill="none" h="6401" w="1">
                  <a:moveTo>
                    <a:pt x="0" y="1"/>
                  </a:moveTo>
                  <a:lnTo>
                    <a:pt x="0" y="640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8"/>
          <p:cNvSpPr txBox="1"/>
          <p:nvPr>
            <p:ph idx="4294967295" type="title"/>
          </p:nvPr>
        </p:nvSpPr>
        <p:spPr>
          <a:xfrm>
            <a:off x="455513" y="101650"/>
            <a:ext cx="810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Selectores: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En el reemplazo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8"/>
          <p:cNvSpPr txBox="1"/>
          <p:nvPr/>
        </p:nvSpPr>
        <p:spPr>
          <a:xfrm>
            <a:off x="1998700" y="1118150"/>
            <a:ext cx="28095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"role": "archer",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"population": 3000,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"parentSize": 1800,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"selectionSize": 1200,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"fill": "fillAll"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9" name="Google Shape;519;p48"/>
          <p:cNvSpPr txBox="1"/>
          <p:nvPr/>
        </p:nvSpPr>
        <p:spPr>
          <a:xfrm>
            <a:off x="4808200" y="1118150"/>
            <a:ext cx="28095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"chosenParentSelection": {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"parent1": "universal",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"parent2": "universal",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"a": 0.5,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},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0" name="Google Shape;520;p48"/>
          <p:cNvSpPr txBox="1"/>
          <p:nvPr/>
        </p:nvSpPr>
        <p:spPr>
          <a:xfrm>
            <a:off x="1998700" y="2669600"/>
            <a:ext cx="28095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"chosenCrossover": {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"name": "uniform"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},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"chosenMutation": {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"name": "complete",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"p_m": 0.6,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1" name="Google Shape;521;p48"/>
          <p:cNvSpPr txBox="1"/>
          <p:nvPr/>
        </p:nvSpPr>
        <p:spPr>
          <a:xfrm>
            <a:off x="5044325" y="2669600"/>
            <a:ext cx="23634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"chosenFinishCriteria"{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714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“Name”: “content”,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714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“generationLimit”:30,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"epsilon": 0.01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}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1741350" y="1463350"/>
            <a:ext cx="1786800" cy="7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01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1741350" y="2815100"/>
            <a:ext cx="1786800" cy="6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Componentes básicos de los algoritmos genéticos y las consideraciones que tomamos</a:t>
            </a:r>
            <a:endParaRPr/>
          </a:p>
        </p:txBody>
      </p:sp>
      <p:sp>
        <p:nvSpPr>
          <p:cNvPr id="145" name="Google Shape;145;p31"/>
          <p:cNvSpPr txBox="1"/>
          <p:nvPr>
            <p:ph idx="2" type="subTitle"/>
          </p:nvPr>
        </p:nvSpPr>
        <p:spPr>
          <a:xfrm>
            <a:off x="3678600" y="2815100"/>
            <a:ext cx="1786800" cy="6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Estructura que se tuvo en cuenta para conseguir el mejor personaje</a:t>
            </a:r>
            <a:endParaRPr/>
          </a:p>
        </p:txBody>
      </p:sp>
      <p:sp>
        <p:nvSpPr>
          <p:cNvPr id="146" name="Google Shape;146;p31"/>
          <p:cNvSpPr txBox="1"/>
          <p:nvPr>
            <p:ph idx="3" type="title"/>
          </p:nvPr>
        </p:nvSpPr>
        <p:spPr>
          <a:xfrm>
            <a:off x="3678600" y="1463350"/>
            <a:ext cx="1786800" cy="7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02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47" name="Google Shape;147;p31"/>
          <p:cNvSpPr txBox="1"/>
          <p:nvPr>
            <p:ph idx="4" type="subTitle"/>
          </p:nvPr>
        </p:nvSpPr>
        <p:spPr>
          <a:xfrm>
            <a:off x="5615850" y="2815100"/>
            <a:ext cx="1786800" cy="6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Muestra de resultados obtenidos en distintas pruebas</a:t>
            </a:r>
            <a:endParaRPr/>
          </a:p>
        </p:txBody>
      </p:sp>
      <p:sp>
        <p:nvSpPr>
          <p:cNvPr id="148" name="Google Shape;148;p31"/>
          <p:cNvSpPr txBox="1"/>
          <p:nvPr>
            <p:ph idx="5" type="title"/>
          </p:nvPr>
        </p:nvSpPr>
        <p:spPr>
          <a:xfrm>
            <a:off x="5615850" y="1463350"/>
            <a:ext cx="1786800" cy="7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03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49" name="Google Shape;149;p31"/>
          <p:cNvSpPr txBox="1"/>
          <p:nvPr>
            <p:ph idx="8" type="subTitle"/>
          </p:nvPr>
        </p:nvSpPr>
        <p:spPr>
          <a:xfrm>
            <a:off x="1741350" y="2239600"/>
            <a:ext cx="1786800" cy="63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Componentes Básicos</a:t>
            </a:r>
            <a:endParaRPr/>
          </a:p>
        </p:txBody>
      </p:sp>
      <p:sp>
        <p:nvSpPr>
          <p:cNvPr id="150" name="Google Shape;150;p31"/>
          <p:cNvSpPr txBox="1"/>
          <p:nvPr>
            <p:ph idx="9" type="subTitle"/>
          </p:nvPr>
        </p:nvSpPr>
        <p:spPr>
          <a:xfrm>
            <a:off x="3678600" y="2239600"/>
            <a:ext cx="1786800" cy="63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Estructura del motor</a:t>
            </a:r>
            <a:endParaRPr/>
          </a:p>
        </p:txBody>
      </p:sp>
      <p:sp>
        <p:nvSpPr>
          <p:cNvPr id="151" name="Google Shape;151;p31"/>
          <p:cNvSpPr txBox="1"/>
          <p:nvPr>
            <p:ph idx="13" type="subTitle"/>
          </p:nvPr>
        </p:nvSpPr>
        <p:spPr>
          <a:xfrm>
            <a:off x="5615850" y="2239600"/>
            <a:ext cx="1786800" cy="63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 obtenidos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6" name="Google Shape;526;p49"/>
          <p:cNvGraphicFramePr/>
          <p:nvPr/>
        </p:nvGraphicFramePr>
        <p:xfrm>
          <a:off x="346513" y="217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{B1649B06-18BD-455F-8738-8B73D7D5BE96}</a:tableStyleId>
              </a:tblPr>
              <a:tblGrid>
                <a:gridCol w="1056400"/>
                <a:gridCol w="1056325"/>
                <a:gridCol w="1056375"/>
                <a:gridCol w="1056375"/>
                <a:gridCol w="1056375"/>
                <a:gridCol w="1056375"/>
                <a:gridCol w="1056375"/>
                <a:gridCol w="1056375"/>
              </a:tblGrid>
              <a:tr h="401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Viga"/>
                        <a:ea typeface="Viga"/>
                        <a:cs typeface="Viga"/>
                        <a:sym typeface="Vig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Viga"/>
                          <a:ea typeface="Viga"/>
                          <a:cs typeface="Viga"/>
                          <a:sym typeface="Viga"/>
                        </a:rPr>
                        <a:t>Elite</a:t>
                      </a:r>
                      <a:endParaRPr>
                        <a:solidFill>
                          <a:schemeClr val="lt1"/>
                        </a:solidFill>
                        <a:latin typeface="Viga"/>
                        <a:ea typeface="Viga"/>
                        <a:cs typeface="Viga"/>
                        <a:sym typeface="Vig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path path="circle">
                        <a:fillToRect b="100%" r="100%"/>
                      </a:path>
                      <a:tileRect l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Viga"/>
                          <a:ea typeface="Viga"/>
                          <a:cs typeface="Viga"/>
                          <a:sym typeface="Viga"/>
                        </a:rPr>
                        <a:t>Ruleta</a:t>
                      </a:r>
                      <a:endParaRPr>
                        <a:solidFill>
                          <a:schemeClr val="lt1"/>
                        </a:solidFill>
                        <a:latin typeface="Viga"/>
                        <a:ea typeface="Viga"/>
                        <a:cs typeface="Viga"/>
                        <a:sym typeface="Vig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path path="circle">
                        <a:fillToRect b="100%" r="100%"/>
                      </a:path>
                      <a:tileRect l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Viga"/>
                          <a:ea typeface="Viga"/>
                          <a:cs typeface="Viga"/>
                          <a:sym typeface="Viga"/>
                        </a:rPr>
                        <a:t>Universal</a:t>
                      </a:r>
                      <a:endParaRPr>
                        <a:solidFill>
                          <a:schemeClr val="lt1"/>
                        </a:solidFill>
                        <a:latin typeface="Viga"/>
                        <a:ea typeface="Viga"/>
                        <a:cs typeface="Viga"/>
                        <a:sym typeface="Vig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path path="circle">
                        <a:fillToRect b="100%" r="100%"/>
                      </a:path>
                      <a:tileRect l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Viga"/>
                          <a:ea typeface="Viga"/>
                          <a:cs typeface="Viga"/>
                          <a:sym typeface="Viga"/>
                        </a:rPr>
                        <a:t>Boltzman</a:t>
                      </a:r>
                      <a:endParaRPr>
                        <a:solidFill>
                          <a:schemeClr val="lt1"/>
                        </a:solidFill>
                        <a:latin typeface="Viga"/>
                        <a:ea typeface="Viga"/>
                        <a:cs typeface="Viga"/>
                        <a:sym typeface="Vig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path path="circle">
                        <a:fillToRect b="100%" r="100%"/>
                      </a:path>
                      <a:tileRect l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Viga"/>
                          <a:ea typeface="Viga"/>
                          <a:cs typeface="Viga"/>
                          <a:sym typeface="Viga"/>
                        </a:rPr>
                        <a:t>T. Det.</a:t>
                      </a:r>
                      <a:endParaRPr>
                        <a:solidFill>
                          <a:schemeClr val="lt1"/>
                        </a:solidFill>
                        <a:latin typeface="Viga"/>
                        <a:ea typeface="Viga"/>
                        <a:cs typeface="Viga"/>
                        <a:sym typeface="Vig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path path="circle">
                        <a:fillToRect b="100%" r="100%"/>
                      </a:path>
                      <a:tileRect l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Viga"/>
                          <a:ea typeface="Viga"/>
                          <a:cs typeface="Viga"/>
                          <a:sym typeface="Viga"/>
                        </a:rPr>
                        <a:t>T. Prob.</a:t>
                      </a:r>
                      <a:endParaRPr>
                        <a:solidFill>
                          <a:schemeClr val="lt1"/>
                        </a:solidFill>
                        <a:latin typeface="Viga"/>
                        <a:ea typeface="Viga"/>
                        <a:cs typeface="Viga"/>
                        <a:sym typeface="Vig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path path="circle">
                        <a:fillToRect b="100%" r="100%"/>
                      </a:path>
                      <a:tileRect l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Viga"/>
                          <a:ea typeface="Viga"/>
                          <a:cs typeface="Viga"/>
                          <a:sym typeface="Viga"/>
                        </a:rPr>
                        <a:t>Ranking</a:t>
                      </a:r>
                      <a:endParaRPr>
                        <a:solidFill>
                          <a:schemeClr val="lt1"/>
                        </a:solidFill>
                        <a:latin typeface="Viga"/>
                        <a:ea typeface="Viga"/>
                        <a:cs typeface="Viga"/>
                        <a:sym typeface="Vig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path path="circle">
                        <a:fillToRect b="100%" r="100%"/>
                      </a:path>
                      <a:tileRect l="-100%" t="-100%"/>
                    </a:gradFill>
                  </a:tcPr>
                </a:tc>
              </a:tr>
              <a:tr h="570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Viga"/>
                          <a:ea typeface="Viga"/>
                          <a:cs typeface="Viga"/>
                          <a:sym typeface="Viga"/>
                        </a:rPr>
                        <a:t>Elite</a:t>
                      </a:r>
                      <a:endParaRPr>
                        <a:solidFill>
                          <a:schemeClr val="lt1"/>
                        </a:solidFill>
                        <a:latin typeface="Viga"/>
                        <a:ea typeface="Viga"/>
                        <a:cs typeface="Viga"/>
                        <a:sym typeface="Vig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path path="circle">
                        <a:fillToRect b="100%" r="100%"/>
                      </a:path>
                      <a:tileRect l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66/73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37.02065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65/94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39.43324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42/72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39.91598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22/52 32.125734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7/37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37.60992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57/82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38.30140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35/65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40.74715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570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Viga"/>
                          <a:ea typeface="Viga"/>
                          <a:cs typeface="Viga"/>
                          <a:sym typeface="Viga"/>
                        </a:rPr>
                        <a:t>Ruleta</a:t>
                      </a:r>
                      <a:endParaRPr>
                        <a:solidFill>
                          <a:schemeClr val="lt1"/>
                        </a:solidFill>
                        <a:latin typeface="Viga"/>
                        <a:ea typeface="Viga"/>
                        <a:cs typeface="Viga"/>
                        <a:sym typeface="Vig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path path="circle">
                        <a:fillToRect b="100%" r="100%"/>
                      </a:path>
                      <a:tileRect l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65/94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39.43324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75/105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39.46964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69/98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36.52953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31/61 34.245305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25/55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36.56910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71/101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39.07911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37/67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37.86953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0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Viga"/>
                          <a:ea typeface="Viga"/>
                          <a:cs typeface="Viga"/>
                          <a:sym typeface="Viga"/>
                        </a:rPr>
                        <a:t>Universal</a:t>
                      </a:r>
                      <a:endParaRPr>
                        <a:solidFill>
                          <a:schemeClr val="lt1"/>
                        </a:solidFill>
                        <a:latin typeface="Viga"/>
                        <a:ea typeface="Viga"/>
                        <a:cs typeface="Viga"/>
                        <a:sym typeface="Vig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path path="circle">
                        <a:fillToRect b="100%" r="100%"/>
                      </a:path>
                      <a:tileRect l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42/72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39.91598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69/98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36.52953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76/106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39.64301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48/78 35.083638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63/93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35.78109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61/91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38.15183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22/52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39.02232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570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Viga"/>
                          <a:ea typeface="Viga"/>
                          <a:cs typeface="Viga"/>
                          <a:sym typeface="Viga"/>
                        </a:rPr>
                        <a:t>Boltzmann</a:t>
                      </a:r>
                      <a:endParaRPr>
                        <a:solidFill>
                          <a:schemeClr val="lt1"/>
                        </a:solidFill>
                        <a:latin typeface="Viga"/>
                        <a:ea typeface="Viga"/>
                        <a:cs typeface="Viga"/>
                        <a:sym typeface="Vig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path path="circle">
                        <a:fillToRect b="100%" r="100%"/>
                      </a:path>
                      <a:tileRect l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22/52 31.125734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31/61 33.245305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48/78 33.083638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14/44 28.958569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6/36 37.835303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82/112 33.683502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72/102 34.55107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570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Viga"/>
                          <a:ea typeface="Viga"/>
                          <a:cs typeface="Viga"/>
                          <a:sym typeface="Viga"/>
                        </a:rPr>
                        <a:t>T. Det.</a:t>
                      </a:r>
                      <a:endParaRPr>
                        <a:solidFill>
                          <a:schemeClr val="lt1"/>
                        </a:solidFill>
                        <a:latin typeface="Viga"/>
                        <a:ea typeface="Viga"/>
                        <a:cs typeface="Viga"/>
                        <a:sym typeface="Vig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path path="circle">
                        <a:fillToRect b="100%" r="100%"/>
                      </a:path>
                      <a:tileRect l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7/37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37.60992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25/55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36.56910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63/93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35.78109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6/36 37.835303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5/35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37.80228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109/139*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41.67438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26/56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39.41201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570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Viga"/>
                          <a:ea typeface="Viga"/>
                          <a:cs typeface="Viga"/>
                          <a:sym typeface="Viga"/>
                        </a:rPr>
                        <a:t>T. Prob.</a:t>
                      </a:r>
                      <a:endParaRPr>
                        <a:solidFill>
                          <a:schemeClr val="lt1"/>
                        </a:solidFill>
                        <a:latin typeface="Viga"/>
                        <a:ea typeface="Viga"/>
                        <a:cs typeface="Viga"/>
                        <a:sym typeface="Vig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path path="circle">
                        <a:fillToRect b="100%" r="100%"/>
                      </a:path>
                      <a:tileRect l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57/82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38.30140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71/101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39.07911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61/91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38.15183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82/112 33.683502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109/139*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41.67438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108/138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39.53961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51/81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38.22837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0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Viga"/>
                          <a:ea typeface="Viga"/>
                          <a:cs typeface="Viga"/>
                          <a:sym typeface="Viga"/>
                        </a:rPr>
                        <a:t>Ranking</a:t>
                      </a:r>
                      <a:endParaRPr>
                        <a:solidFill>
                          <a:schemeClr val="lt1"/>
                        </a:solidFill>
                        <a:latin typeface="Viga"/>
                        <a:ea typeface="Viga"/>
                        <a:cs typeface="Viga"/>
                        <a:sym typeface="Vig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path path="circle">
                        <a:fillToRect b="100%" r="100%"/>
                      </a:path>
                      <a:tileRect l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35/65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40.74715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37/67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37.86953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22/52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39.02232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72/102 34.55107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26/56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39.41201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51/81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38.22837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38/62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40.40467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527" name="Google Shape;527;p49"/>
          <p:cNvSpPr txBox="1"/>
          <p:nvPr/>
        </p:nvSpPr>
        <p:spPr>
          <a:xfrm>
            <a:off x="6750900" y="4832375"/>
            <a:ext cx="23931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*36/66 39.34789</a:t>
            </a:r>
            <a:endParaRPr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0"/>
          <p:cNvSpPr txBox="1"/>
          <p:nvPr>
            <p:ph idx="4294967295" type="title"/>
          </p:nvPr>
        </p:nvSpPr>
        <p:spPr>
          <a:xfrm>
            <a:off x="455513" y="101650"/>
            <a:ext cx="810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Mutaciones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50"/>
          <p:cNvSpPr txBox="1"/>
          <p:nvPr/>
        </p:nvSpPr>
        <p:spPr>
          <a:xfrm>
            <a:off x="1812025" y="852575"/>
            <a:ext cx="28095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"role": "archer",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"population": 3000,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"parentSize": 1800,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"selectionSize": 1200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4" name="Google Shape;534;p50"/>
          <p:cNvSpPr txBox="1"/>
          <p:nvPr/>
        </p:nvSpPr>
        <p:spPr>
          <a:xfrm>
            <a:off x="4621525" y="852575"/>
            <a:ext cx="28095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"chosenParentSelection": {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"parent1": "universal",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"parent2": "universal",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"a": 0.5,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},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5" name="Google Shape;535;p50"/>
          <p:cNvSpPr txBox="1"/>
          <p:nvPr/>
        </p:nvSpPr>
        <p:spPr>
          <a:xfrm>
            <a:off x="1812025" y="2170025"/>
            <a:ext cx="28095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"chosenCrossover": {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"name": "uniform"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},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6" name="Google Shape;536;p50"/>
          <p:cNvSpPr txBox="1"/>
          <p:nvPr/>
        </p:nvSpPr>
        <p:spPr>
          <a:xfrm>
            <a:off x="4857650" y="2404025"/>
            <a:ext cx="23634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"chosenFinishCriteria"{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714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“Name”: “content”,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714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“generationLimit”:30,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"epsilon": 0.01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}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7" name="Google Shape;537;p50"/>
          <p:cNvSpPr txBox="1"/>
          <p:nvPr/>
        </p:nvSpPr>
        <p:spPr>
          <a:xfrm>
            <a:off x="1712975" y="3025925"/>
            <a:ext cx="28095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"chosenSubjectSelection": {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"subject1": "Elite",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"subject2": "Ranking",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"b": 0.5,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"fill": "fillAll"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}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2" name="Google Shape;542;p51"/>
          <p:cNvGraphicFramePr/>
          <p:nvPr/>
        </p:nvGraphicFramePr>
        <p:xfrm>
          <a:off x="895638" y="215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{B1649B06-18BD-455F-8738-8B73D7D5BE96}</a:tableStyleId>
              </a:tblPr>
              <a:tblGrid>
                <a:gridCol w="1048400"/>
                <a:gridCol w="2607125"/>
                <a:gridCol w="2959700"/>
              </a:tblGrid>
              <a:tr h="627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Viga"/>
                        <a:ea typeface="Viga"/>
                        <a:cs typeface="Viga"/>
                        <a:sym typeface="Vig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Viga"/>
                          <a:ea typeface="Viga"/>
                          <a:cs typeface="Viga"/>
                          <a:sym typeface="Viga"/>
                        </a:rPr>
                        <a:t>Mejor de 5</a:t>
                      </a:r>
                      <a:endParaRPr>
                        <a:solidFill>
                          <a:schemeClr val="lt1"/>
                        </a:solidFill>
                        <a:latin typeface="Viga"/>
                        <a:ea typeface="Viga"/>
                        <a:cs typeface="Viga"/>
                        <a:sym typeface="Vig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path path="circle">
                        <a:fillToRect b="100%" r="100%"/>
                      </a:path>
                      <a:tileRect l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Viga"/>
                          <a:ea typeface="Viga"/>
                          <a:cs typeface="Viga"/>
                          <a:sym typeface="Viga"/>
                        </a:rPr>
                        <a:t>Peor de 5</a:t>
                      </a:r>
                      <a:endParaRPr>
                        <a:solidFill>
                          <a:schemeClr val="lt1"/>
                        </a:solidFill>
                        <a:latin typeface="Viga"/>
                        <a:ea typeface="Viga"/>
                        <a:cs typeface="Viga"/>
                        <a:sym typeface="Vig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path path="circle">
                        <a:fillToRect b="100%" r="100%"/>
                      </a:path>
                      <a:tileRect l="-100%" t="-100%"/>
                    </a:gradFill>
                  </a:tcPr>
                </a:tc>
              </a:tr>
              <a:tr h="941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Viga"/>
                          <a:ea typeface="Viga"/>
                          <a:cs typeface="Viga"/>
                          <a:sym typeface="Viga"/>
                        </a:rPr>
                        <a:t>Gen</a:t>
                      </a:r>
                      <a:endParaRPr>
                        <a:solidFill>
                          <a:schemeClr val="lt1"/>
                        </a:solidFill>
                        <a:latin typeface="Viga"/>
                        <a:ea typeface="Viga"/>
                        <a:cs typeface="Viga"/>
                        <a:sym typeface="Vig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path path="circle">
                        <a:fillToRect b="100%" r="100%"/>
                      </a:path>
                      <a:tileRect l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Generaciones </a:t>
                      </a:r>
                      <a:r>
                        <a:rPr lang="en">
                          <a:solidFill>
                            <a:schemeClr val="lt1"/>
                          </a:solidFill>
                          <a:highlight>
                            <a:srgbClr val="D5A6BD"/>
                          </a:highlight>
                          <a:latin typeface="Abel"/>
                          <a:ea typeface="Abel"/>
                          <a:cs typeface="Abel"/>
                          <a:sym typeface="Abel"/>
                        </a:rPr>
                        <a:t>149</a:t>
                      </a:r>
                      <a:endParaRPr>
                        <a:solidFill>
                          <a:schemeClr val="lt1"/>
                        </a:solidFill>
                        <a:highlight>
                          <a:srgbClr val="D5A6BD"/>
                        </a:highlight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Mejor 119 → 41.447924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Peor 1 → 6.557315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Máximo mínimo 139 → </a:t>
                      </a:r>
                      <a:r>
                        <a:rPr lang="en">
                          <a:solidFill>
                            <a:schemeClr val="lt1"/>
                          </a:solidFill>
                          <a:highlight>
                            <a:srgbClr val="6D9EEB"/>
                          </a:highlight>
                          <a:latin typeface="Abel"/>
                          <a:ea typeface="Abel"/>
                          <a:cs typeface="Abel"/>
                          <a:sym typeface="Abel"/>
                        </a:rPr>
                        <a:t>31.874787</a:t>
                      </a:r>
                      <a:endParaRPr>
                        <a:solidFill>
                          <a:schemeClr val="lt1"/>
                        </a:solidFill>
                        <a:highlight>
                          <a:srgbClr val="6D9EEB"/>
                        </a:highlight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Generaciones </a:t>
                      </a:r>
                      <a:r>
                        <a:rPr lang="en">
                          <a:solidFill>
                            <a:schemeClr val="lt1"/>
                          </a:solidFill>
                          <a:highlight>
                            <a:srgbClr val="6FA8DC"/>
                          </a:highlight>
                          <a:latin typeface="Abel"/>
                          <a:ea typeface="Abel"/>
                          <a:cs typeface="Abel"/>
                          <a:sym typeface="Abel"/>
                        </a:rPr>
                        <a:t>61</a:t>
                      </a:r>
                      <a:endParaRPr>
                        <a:solidFill>
                          <a:schemeClr val="lt1"/>
                        </a:solidFill>
                        <a:highlight>
                          <a:srgbClr val="6FA8DC"/>
                        </a:highlight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Mejor 33 → 40.388748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Peor 1 → 7.145355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Máximo mínimo 29 → </a:t>
                      </a:r>
                      <a:r>
                        <a:rPr lang="en">
                          <a:solidFill>
                            <a:schemeClr val="lt1"/>
                          </a:solidFill>
                          <a:highlight>
                            <a:srgbClr val="6D9EEB"/>
                          </a:highlight>
                          <a:latin typeface="Abel"/>
                          <a:ea typeface="Abel"/>
                          <a:cs typeface="Abel"/>
                          <a:sym typeface="Abel"/>
                        </a:rPr>
                        <a:t>20.479821</a:t>
                      </a:r>
                      <a:endParaRPr>
                        <a:solidFill>
                          <a:schemeClr val="lt1"/>
                        </a:solidFill>
                        <a:highlight>
                          <a:srgbClr val="6D9EEB"/>
                        </a:highlight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1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Viga"/>
                          <a:ea typeface="Viga"/>
                          <a:cs typeface="Viga"/>
                          <a:sym typeface="Viga"/>
                        </a:rPr>
                        <a:t>Multigen Limitada</a:t>
                      </a:r>
                      <a:endParaRPr>
                        <a:solidFill>
                          <a:schemeClr val="lt1"/>
                        </a:solidFill>
                        <a:latin typeface="Viga"/>
                        <a:ea typeface="Viga"/>
                        <a:cs typeface="Viga"/>
                        <a:sym typeface="Vig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path path="circle">
                        <a:fillToRect b="100%" r="100%"/>
                      </a:path>
                      <a:tileRect l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Generaciones: 96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Mejor 66 → </a:t>
                      </a:r>
                      <a:r>
                        <a:rPr lang="en">
                          <a:solidFill>
                            <a:schemeClr val="lt1"/>
                          </a:solidFill>
                          <a:highlight>
                            <a:srgbClr val="93C47D"/>
                          </a:highlight>
                          <a:latin typeface="Abel"/>
                          <a:ea typeface="Abel"/>
                          <a:cs typeface="Abel"/>
                          <a:sym typeface="Abel"/>
                        </a:rPr>
                        <a:t>42.371662</a:t>
                      </a:r>
                      <a:endParaRPr>
                        <a:solidFill>
                          <a:schemeClr val="lt1"/>
                        </a:solidFill>
                        <a:highlight>
                          <a:srgbClr val="93C47D"/>
                        </a:highlight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Peor 1 →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 6.932709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Máximo Minimo 45 → 20.134101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Generaciones: 114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Mejor 84 → 39.973181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Peor 2 --&gt; </a:t>
                      </a:r>
                      <a:r>
                        <a:rPr lang="en">
                          <a:solidFill>
                            <a:schemeClr val="lt1"/>
                          </a:solidFill>
                          <a:highlight>
                            <a:srgbClr val="EA9999"/>
                          </a:highlight>
                          <a:latin typeface="Abel"/>
                          <a:ea typeface="Abel"/>
                          <a:cs typeface="Abel"/>
                          <a:sym typeface="Abel"/>
                        </a:rPr>
                        <a:t>5.729823</a:t>
                      </a:r>
                      <a:endParaRPr>
                        <a:solidFill>
                          <a:schemeClr val="lt1"/>
                        </a:solidFill>
                        <a:highlight>
                          <a:srgbClr val="EA9999"/>
                        </a:highlight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Máximo Minimo 44 --&gt; 23.219695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1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Viga"/>
                          <a:ea typeface="Viga"/>
                          <a:cs typeface="Viga"/>
                          <a:sym typeface="Viga"/>
                        </a:rPr>
                        <a:t>Multigen Uniforme</a:t>
                      </a:r>
                      <a:endParaRPr>
                        <a:solidFill>
                          <a:schemeClr val="lt1"/>
                        </a:solidFill>
                        <a:latin typeface="Viga"/>
                        <a:ea typeface="Viga"/>
                        <a:cs typeface="Viga"/>
                        <a:sym typeface="Vig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path path="circle">
                        <a:fillToRect b="100%" r="100%"/>
                      </a:path>
                      <a:tileRect l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Generaciones: 132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Mejor 102 → 40.262674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Peor 19 → 6.555546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Máximo Minimo 31 → 12.896477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Generaciones: 112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Mejor 82 → 37.196642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Peor 13 → 6.724952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Máximo Minimo 72 → 13.054904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1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Viga"/>
                          <a:ea typeface="Viga"/>
                          <a:cs typeface="Viga"/>
                          <a:sym typeface="Viga"/>
                        </a:rPr>
                        <a:t>Completa</a:t>
                      </a:r>
                      <a:endParaRPr>
                        <a:solidFill>
                          <a:schemeClr val="lt1"/>
                        </a:solidFill>
                        <a:latin typeface="Viga"/>
                        <a:ea typeface="Viga"/>
                        <a:cs typeface="Viga"/>
                        <a:sym typeface="Vig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path path="circle">
                        <a:fillToRect b="100%" r="100%"/>
                      </a:path>
                      <a:tileRect l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Generaciones: </a:t>
                      </a:r>
                      <a:r>
                        <a:rPr lang="en">
                          <a:solidFill>
                            <a:schemeClr val="lt1"/>
                          </a:solidFill>
                          <a:highlight>
                            <a:srgbClr val="6D9EEB"/>
                          </a:highlight>
                          <a:latin typeface="Abel"/>
                          <a:ea typeface="Abel"/>
                          <a:cs typeface="Abel"/>
                          <a:sym typeface="Abel"/>
                        </a:rPr>
                        <a:t>68</a:t>
                      </a:r>
                      <a:endParaRPr>
                        <a:solidFill>
                          <a:schemeClr val="lt1"/>
                        </a:solidFill>
                        <a:highlight>
                          <a:srgbClr val="6D9EEB"/>
                        </a:highlight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Mejor 38 → 40.245168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Peor 8 → 6.872773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Máximo Minimo 64 → 10.446255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Generaciones: 62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Mejor 32 → 37.906964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Peor 23 → </a:t>
                      </a:r>
                      <a:r>
                        <a:rPr lang="en">
                          <a:solidFill>
                            <a:schemeClr val="lt1"/>
                          </a:solidFill>
                          <a:highlight>
                            <a:srgbClr val="EA9999"/>
                          </a:highlight>
                          <a:latin typeface="Abel"/>
                          <a:ea typeface="Abel"/>
                          <a:cs typeface="Abel"/>
                          <a:sym typeface="Abel"/>
                        </a:rPr>
                        <a:t>5.261208</a:t>
                      </a:r>
                      <a:endParaRPr>
                        <a:solidFill>
                          <a:schemeClr val="lt1"/>
                        </a:solidFill>
                        <a:highlight>
                          <a:srgbClr val="EA9999"/>
                        </a:highlight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Máximo Minimo 46 → 10.058029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43" name="Google Shape;543;p51"/>
          <p:cNvSpPr txBox="1"/>
          <p:nvPr/>
        </p:nvSpPr>
        <p:spPr>
          <a:xfrm>
            <a:off x="6750900" y="4832375"/>
            <a:ext cx="23931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A partir del mejor Fitness</a:t>
            </a:r>
            <a:endParaRPr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44" name="Google Shape;544;p51"/>
          <p:cNvSpPr txBox="1"/>
          <p:nvPr/>
        </p:nvSpPr>
        <p:spPr>
          <a:xfrm>
            <a:off x="7861425" y="1160050"/>
            <a:ext cx="11352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⍙1.059176</a:t>
            </a:r>
            <a:endParaRPr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45" name="Google Shape;545;p51"/>
          <p:cNvSpPr txBox="1"/>
          <p:nvPr/>
        </p:nvSpPr>
        <p:spPr>
          <a:xfrm>
            <a:off x="7861425" y="2193000"/>
            <a:ext cx="11352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⍙</a:t>
            </a:r>
            <a:r>
              <a:rPr lang="en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2.398481</a:t>
            </a:r>
            <a:endParaRPr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46" name="Google Shape;546;p51"/>
          <p:cNvSpPr txBox="1"/>
          <p:nvPr/>
        </p:nvSpPr>
        <p:spPr>
          <a:xfrm>
            <a:off x="7861425" y="3225950"/>
            <a:ext cx="11352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⍙</a:t>
            </a:r>
            <a:r>
              <a:rPr lang="en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3.066032</a:t>
            </a:r>
            <a:endParaRPr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47" name="Google Shape;547;p51"/>
          <p:cNvSpPr txBox="1"/>
          <p:nvPr/>
        </p:nvSpPr>
        <p:spPr>
          <a:xfrm>
            <a:off x="7861425" y="4147075"/>
            <a:ext cx="11352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⍙</a:t>
            </a:r>
            <a:r>
              <a:rPr lang="en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2.338204</a:t>
            </a:r>
            <a:endParaRPr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2"/>
          <p:cNvSpPr txBox="1"/>
          <p:nvPr>
            <p:ph idx="4294967295" type="title"/>
          </p:nvPr>
        </p:nvSpPr>
        <p:spPr>
          <a:xfrm>
            <a:off x="455513" y="101650"/>
            <a:ext cx="810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CrossOvers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52"/>
          <p:cNvSpPr txBox="1"/>
          <p:nvPr/>
        </p:nvSpPr>
        <p:spPr>
          <a:xfrm>
            <a:off x="1812025" y="922475"/>
            <a:ext cx="28095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"role": "archer",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"population": 3000,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"parentSize": 1800,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"selectionSize": 1200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4" name="Google Shape;554;p52"/>
          <p:cNvSpPr txBox="1"/>
          <p:nvPr/>
        </p:nvSpPr>
        <p:spPr>
          <a:xfrm>
            <a:off x="4621525" y="922475"/>
            <a:ext cx="28095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"chosenParentSelection": {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"parent1": "universal",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"parent2": "universal",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"a": 0.5,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},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5" name="Google Shape;555;p52"/>
          <p:cNvSpPr txBox="1"/>
          <p:nvPr/>
        </p:nvSpPr>
        <p:spPr>
          <a:xfrm>
            <a:off x="1812025" y="2128125"/>
            <a:ext cx="28095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"chosenMutation": {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"name": "gen",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"p_m": 0.6,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}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6" name="Google Shape;556;p52"/>
          <p:cNvSpPr txBox="1"/>
          <p:nvPr/>
        </p:nvSpPr>
        <p:spPr>
          <a:xfrm>
            <a:off x="4857650" y="2473925"/>
            <a:ext cx="23634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"chosenFinishCriteria"{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714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“Name”: “content”,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714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“generationLimit”:30,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"epsilon": 0.01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}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7" name="Google Shape;557;p52"/>
          <p:cNvSpPr txBox="1"/>
          <p:nvPr/>
        </p:nvSpPr>
        <p:spPr>
          <a:xfrm>
            <a:off x="1762500" y="3193675"/>
            <a:ext cx="28095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"chosenSubjectSelection": {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"subject1": "Elite",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"subject2": "Ranking",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"b": 0.5,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"fill": "fillAll"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}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2" name="Google Shape;562;p53"/>
          <p:cNvGraphicFramePr/>
          <p:nvPr/>
        </p:nvGraphicFramePr>
        <p:xfrm>
          <a:off x="881638" y="215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{B1649B06-18BD-455F-8738-8B73D7D5BE96}</a:tableStyleId>
              </a:tblPr>
              <a:tblGrid>
                <a:gridCol w="964550"/>
                <a:gridCol w="2984500"/>
                <a:gridCol w="2917775"/>
              </a:tblGrid>
              <a:tr h="627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Viga"/>
                        <a:ea typeface="Viga"/>
                        <a:cs typeface="Viga"/>
                        <a:sym typeface="Vig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Viga"/>
                          <a:ea typeface="Viga"/>
                          <a:cs typeface="Viga"/>
                          <a:sym typeface="Viga"/>
                        </a:rPr>
                        <a:t>Mejor de 5</a:t>
                      </a:r>
                      <a:endParaRPr>
                        <a:solidFill>
                          <a:schemeClr val="lt1"/>
                        </a:solidFill>
                        <a:latin typeface="Viga"/>
                        <a:ea typeface="Viga"/>
                        <a:cs typeface="Viga"/>
                        <a:sym typeface="Vig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path path="circle">
                        <a:fillToRect b="100%" r="100%"/>
                      </a:path>
                      <a:tileRect l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Viga"/>
                          <a:ea typeface="Viga"/>
                          <a:cs typeface="Viga"/>
                          <a:sym typeface="Viga"/>
                        </a:rPr>
                        <a:t>Peor de 5</a:t>
                      </a:r>
                      <a:endParaRPr>
                        <a:solidFill>
                          <a:schemeClr val="lt1"/>
                        </a:solidFill>
                        <a:latin typeface="Viga"/>
                        <a:ea typeface="Viga"/>
                        <a:cs typeface="Viga"/>
                        <a:sym typeface="Vig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path path="circle">
                        <a:fillToRect b="100%" r="100%"/>
                      </a:path>
                      <a:tileRect l="-100%" t="-100%"/>
                    </a:gradFill>
                  </a:tcPr>
                </a:tc>
              </a:tr>
              <a:tr h="941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Viga"/>
                          <a:ea typeface="Viga"/>
                          <a:cs typeface="Viga"/>
                          <a:sym typeface="Viga"/>
                        </a:rPr>
                        <a:t>Un punto</a:t>
                      </a:r>
                      <a:endParaRPr>
                        <a:solidFill>
                          <a:schemeClr val="lt1"/>
                        </a:solidFill>
                        <a:latin typeface="Viga"/>
                        <a:ea typeface="Viga"/>
                        <a:cs typeface="Viga"/>
                        <a:sym typeface="Vig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path path="circle">
                        <a:fillToRect b="100%" r="100%"/>
                      </a:path>
                      <a:tileRect l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Generaciones: </a:t>
                      </a:r>
                      <a:r>
                        <a:rPr lang="en">
                          <a:solidFill>
                            <a:srgbClr val="FFFFFF"/>
                          </a:solidFill>
                          <a:highlight>
                            <a:srgbClr val="6FA8DC"/>
                          </a:highlight>
                        </a:rPr>
                        <a:t>163</a:t>
                      </a:r>
                      <a:endParaRPr>
                        <a:solidFill>
                          <a:srgbClr val="FFFFFF"/>
                        </a:solidFill>
                        <a:highlight>
                          <a:srgbClr val="6FA8DC"/>
                        </a:highlight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Mejor 133 → </a:t>
                      </a:r>
                      <a:r>
                        <a:rPr lang="en">
                          <a:solidFill>
                            <a:srgbClr val="FFFFFF"/>
                          </a:solidFill>
                          <a:highlight>
                            <a:srgbClr val="6D9EEB"/>
                          </a:highlight>
                        </a:rPr>
                        <a:t>42.541040</a:t>
                      </a:r>
                      <a:endParaRPr>
                        <a:solidFill>
                          <a:srgbClr val="FFFFFF"/>
                        </a:solidFill>
                        <a:highlight>
                          <a:srgbClr val="6D9EEB"/>
                        </a:highlight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Peor 1 -- &gt;6.438474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Máximo Minimo 141 → 31.943744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Generaciones: 116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Mejor 86 → 41.494955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Peor 1 → 6.807682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Máximo Minimo 102 → 31.737664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1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Viga"/>
                          <a:ea typeface="Viga"/>
                          <a:cs typeface="Viga"/>
                          <a:sym typeface="Viga"/>
                        </a:rPr>
                        <a:t>Dos punto</a:t>
                      </a:r>
                      <a:endParaRPr>
                        <a:solidFill>
                          <a:schemeClr val="lt1"/>
                        </a:solidFill>
                        <a:latin typeface="Viga"/>
                        <a:ea typeface="Viga"/>
                        <a:cs typeface="Viga"/>
                        <a:sym typeface="Vig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path path="circle">
                        <a:fillToRect b="100%" r="100%"/>
                      </a:path>
                      <a:tileRect l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Generaciones: </a:t>
                      </a:r>
                      <a:r>
                        <a:rPr lang="en">
                          <a:solidFill>
                            <a:srgbClr val="FFFFFF"/>
                          </a:solidFill>
                          <a:highlight>
                            <a:srgbClr val="E06666"/>
                          </a:highlight>
                        </a:rPr>
                        <a:t>207</a:t>
                      </a:r>
                      <a:endParaRPr>
                        <a:solidFill>
                          <a:srgbClr val="FFFFFF"/>
                        </a:solidFill>
                        <a:highlight>
                          <a:srgbClr val="E06666"/>
                        </a:highlight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Mejor 177 → </a:t>
                      </a:r>
                      <a:r>
                        <a:rPr lang="en">
                          <a:solidFill>
                            <a:srgbClr val="FFFFFF"/>
                          </a:solidFill>
                          <a:highlight>
                            <a:srgbClr val="93C47D"/>
                          </a:highlight>
                        </a:rPr>
                        <a:t>43.401621</a:t>
                      </a:r>
                      <a:endParaRPr>
                        <a:solidFill>
                          <a:srgbClr val="FFFFFF"/>
                        </a:solidFill>
                        <a:highlight>
                          <a:srgbClr val="93C47D"/>
                        </a:highlight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Peor 1 → 6.646205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Máximo Minimo 107 → 33.314592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Generaciones: 82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Mejor 52 --&gt;</a:t>
                      </a:r>
                      <a:r>
                        <a:rPr lang="en">
                          <a:solidFill>
                            <a:srgbClr val="FFFFFF"/>
                          </a:solidFill>
                          <a:highlight>
                            <a:srgbClr val="E06666"/>
                          </a:highlight>
                        </a:rPr>
                        <a:t>39.009403</a:t>
                      </a:r>
                      <a:endParaRPr>
                        <a:solidFill>
                          <a:srgbClr val="FFFFFF"/>
                        </a:solidFill>
                        <a:highlight>
                          <a:srgbClr val="E06666"/>
                        </a:highlight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Peor 1 --&gt;6.966777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Máximo Minimo 82 --&gt;29.346628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1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Viga"/>
                          <a:ea typeface="Viga"/>
                          <a:cs typeface="Viga"/>
                          <a:sym typeface="Viga"/>
                        </a:rPr>
                        <a:t>Anular</a:t>
                      </a:r>
                      <a:endParaRPr>
                        <a:solidFill>
                          <a:schemeClr val="lt1"/>
                        </a:solidFill>
                        <a:latin typeface="Viga"/>
                        <a:ea typeface="Viga"/>
                        <a:cs typeface="Viga"/>
                        <a:sym typeface="Vig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path path="circle">
                        <a:fillToRect b="100%" r="100%"/>
                      </a:path>
                      <a:tileRect l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Generaciones: 165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Mejor 135 → 42.761701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Peor 1 → 6.762104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Máximo Minimo 137 → 32.956020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Generaciones: 78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Mejor 48 → 40.148197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Peor 1 → 5.617998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Máximo Minimo 50 → 30.412404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1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Viga"/>
                          <a:ea typeface="Viga"/>
                          <a:cs typeface="Viga"/>
                          <a:sym typeface="Viga"/>
                        </a:rPr>
                        <a:t>Uniforme</a:t>
                      </a:r>
                      <a:endParaRPr>
                        <a:solidFill>
                          <a:schemeClr val="lt1"/>
                        </a:solidFill>
                        <a:latin typeface="Viga"/>
                        <a:ea typeface="Viga"/>
                        <a:cs typeface="Viga"/>
                        <a:sym typeface="Vig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path path="circle">
                        <a:fillToRect b="100%" r="100%"/>
                      </a:path>
                      <a:tileRect l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Generaciones: 161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Mejor 131 → 42.424362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Peor 1 → 6.815202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Máximo Minimo 158 → 33.184402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Generaciones: 93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Mejor 63 → 40.948662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Peor 1 → 6.700910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Máximo Minimo 78 → 31.565623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63" name="Google Shape;563;p53"/>
          <p:cNvSpPr txBox="1"/>
          <p:nvPr/>
        </p:nvSpPr>
        <p:spPr>
          <a:xfrm>
            <a:off x="6750900" y="4832375"/>
            <a:ext cx="23931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A partir del mejor Fitness</a:t>
            </a:r>
            <a:endParaRPr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64" name="Google Shape;564;p53"/>
          <p:cNvSpPr txBox="1"/>
          <p:nvPr/>
        </p:nvSpPr>
        <p:spPr>
          <a:xfrm>
            <a:off x="7861425" y="1160050"/>
            <a:ext cx="11352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93C47D"/>
                </a:highlight>
                <a:latin typeface="Abel"/>
                <a:ea typeface="Abel"/>
                <a:cs typeface="Abel"/>
                <a:sym typeface="Abel"/>
              </a:rPr>
              <a:t>⍙</a:t>
            </a:r>
            <a:r>
              <a:rPr lang="en">
                <a:solidFill>
                  <a:srgbClr val="FFFFFF"/>
                </a:solidFill>
                <a:highlight>
                  <a:srgbClr val="93C47D"/>
                </a:highlight>
                <a:latin typeface="Abel"/>
                <a:ea typeface="Abel"/>
                <a:cs typeface="Abel"/>
                <a:sym typeface="Abel"/>
              </a:rPr>
              <a:t>1.046085</a:t>
            </a:r>
            <a:endParaRPr>
              <a:solidFill>
                <a:srgbClr val="FFFFFF"/>
              </a:solidFill>
              <a:highlight>
                <a:srgbClr val="93C47D"/>
              </a:highlight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65" name="Google Shape;565;p53"/>
          <p:cNvSpPr txBox="1"/>
          <p:nvPr/>
        </p:nvSpPr>
        <p:spPr>
          <a:xfrm>
            <a:off x="7861425" y="2193000"/>
            <a:ext cx="11352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EA9999"/>
                </a:highlight>
                <a:latin typeface="Abel"/>
                <a:ea typeface="Abel"/>
                <a:cs typeface="Abel"/>
                <a:sym typeface="Abel"/>
              </a:rPr>
              <a:t>⍙</a:t>
            </a:r>
            <a:r>
              <a:rPr lang="en">
                <a:solidFill>
                  <a:srgbClr val="FFFFFF"/>
                </a:solidFill>
                <a:highlight>
                  <a:srgbClr val="EA9999"/>
                </a:highlight>
                <a:latin typeface="Abel"/>
                <a:ea typeface="Abel"/>
                <a:cs typeface="Abel"/>
                <a:sym typeface="Abel"/>
              </a:rPr>
              <a:t>4.392218</a:t>
            </a:r>
            <a:endParaRPr>
              <a:solidFill>
                <a:srgbClr val="FFFFFF"/>
              </a:solidFill>
              <a:highlight>
                <a:srgbClr val="EA9999"/>
              </a:highlight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66" name="Google Shape;566;p53"/>
          <p:cNvSpPr txBox="1"/>
          <p:nvPr/>
        </p:nvSpPr>
        <p:spPr>
          <a:xfrm>
            <a:off x="7861425" y="3225950"/>
            <a:ext cx="11352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⍙</a:t>
            </a:r>
            <a:r>
              <a:rPr lang="en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2.613504</a:t>
            </a:r>
            <a:endParaRPr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67" name="Google Shape;567;p53"/>
          <p:cNvSpPr txBox="1"/>
          <p:nvPr/>
        </p:nvSpPr>
        <p:spPr>
          <a:xfrm>
            <a:off x="7861425" y="4147075"/>
            <a:ext cx="11352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⍙</a:t>
            </a:r>
            <a:r>
              <a:rPr lang="en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1.4757</a:t>
            </a:r>
            <a:endParaRPr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4"/>
          <p:cNvSpPr txBox="1"/>
          <p:nvPr>
            <p:ph type="title"/>
          </p:nvPr>
        </p:nvSpPr>
        <p:spPr>
          <a:xfrm>
            <a:off x="729200" y="445025"/>
            <a:ext cx="810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Conclusión</a:t>
            </a:r>
            <a:endParaRPr/>
          </a:p>
        </p:txBody>
      </p:sp>
      <p:sp>
        <p:nvSpPr>
          <p:cNvPr id="573" name="Google Shape;573;p54"/>
          <p:cNvSpPr/>
          <p:nvPr/>
        </p:nvSpPr>
        <p:spPr>
          <a:xfrm>
            <a:off x="1212442" y="2285387"/>
            <a:ext cx="1398816" cy="572720"/>
          </a:xfrm>
          <a:custGeom>
            <a:rect b="b" l="l" r="r" t="t"/>
            <a:pathLst>
              <a:path extrusionOk="0" h="26923" w="65757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100%" r="100%"/>
            </a:path>
            <a:tileRect l="-100%" t="-100%"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Condiciones iniciales</a:t>
            </a:r>
            <a:endParaRPr/>
          </a:p>
        </p:txBody>
      </p:sp>
      <p:sp>
        <p:nvSpPr>
          <p:cNvPr id="574" name="Google Shape;574;p54"/>
          <p:cNvSpPr/>
          <p:nvPr/>
        </p:nvSpPr>
        <p:spPr>
          <a:xfrm>
            <a:off x="2985430" y="2285387"/>
            <a:ext cx="1398816" cy="572720"/>
          </a:xfrm>
          <a:custGeom>
            <a:rect b="b" l="l" r="r" t="t"/>
            <a:pathLst>
              <a:path extrusionOk="0" h="26923" w="65757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100%" r="100%"/>
            </a:path>
            <a:tileRect l="-100%" t="-100%"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Elite + </a:t>
            </a:r>
            <a:endParaRPr>
              <a:solidFill>
                <a:schemeClr val="lt1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Ranking</a:t>
            </a:r>
            <a:endParaRPr/>
          </a:p>
        </p:txBody>
      </p:sp>
      <p:sp>
        <p:nvSpPr>
          <p:cNvPr id="575" name="Google Shape;575;p54"/>
          <p:cNvSpPr/>
          <p:nvPr/>
        </p:nvSpPr>
        <p:spPr>
          <a:xfrm>
            <a:off x="6532730" y="2285387"/>
            <a:ext cx="1398816" cy="572720"/>
          </a:xfrm>
          <a:custGeom>
            <a:rect b="b" l="l" r="r" t="t"/>
            <a:pathLst>
              <a:path extrusionOk="0" h="26923" w="65757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100%" r="100%"/>
            </a:path>
            <a:tileRect l="-100%" t="-100%"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Un punto</a:t>
            </a:r>
            <a:endParaRPr/>
          </a:p>
        </p:txBody>
      </p:sp>
      <p:sp>
        <p:nvSpPr>
          <p:cNvPr id="576" name="Google Shape;576;p54"/>
          <p:cNvSpPr/>
          <p:nvPr/>
        </p:nvSpPr>
        <p:spPr>
          <a:xfrm>
            <a:off x="4759747" y="2285387"/>
            <a:ext cx="1398156" cy="572720"/>
          </a:xfrm>
          <a:custGeom>
            <a:rect b="b" l="l" r="r" t="t"/>
            <a:pathLst>
              <a:path extrusionOk="0" h="26923" w="65726">
                <a:moveTo>
                  <a:pt x="1" y="0"/>
                </a:moveTo>
                <a:lnTo>
                  <a:pt x="10751" y="13477"/>
                </a:lnTo>
                <a:lnTo>
                  <a:pt x="1" y="26923"/>
                </a:lnTo>
                <a:lnTo>
                  <a:pt x="54944" y="26923"/>
                </a:lnTo>
                <a:lnTo>
                  <a:pt x="65726" y="13477"/>
                </a:lnTo>
                <a:lnTo>
                  <a:pt x="54944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100%" r="100%"/>
            </a:path>
            <a:tileRect l="-100%" t="-100%"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Gen</a:t>
            </a:r>
            <a:endParaRPr/>
          </a:p>
        </p:txBody>
      </p:sp>
      <p:sp>
        <p:nvSpPr>
          <p:cNvPr id="577" name="Google Shape;577;p54"/>
          <p:cNvSpPr txBox="1"/>
          <p:nvPr>
            <p:ph idx="4294967295" type="subTitle"/>
          </p:nvPr>
        </p:nvSpPr>
        <p:spPr>
          <a:xfrm>
            <a:off x="1021450" y="3239810"/>
            <a:ext cx="1780800" cy="6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Resultados específicos para este análisis</a:t>
            </a:r>
            <a:endParaRPr sz="14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78" name="Google Shape;578;p54"/>
          <p:cNvSpPr txBox="1"/>
          <p:nvPr>
            <p:ph idx="4294967295" type="subTitle"/>
          </p:nvPr>
        </p:nvSpPr>
        <p:spPr>
          <a:xfrm>
            <a:off x="4568425" y="3239810"/>
            <a:ext cx="1780800" cy="6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Mutaciones</a:t>
            </a:r>
            <a:br>
              <a:rPr lang="en" sz="1400"/>
            </a:br>
            <a:r>
              <a:rPr lang="en" sz="1400"/>
              <a:t>Probabilidad 0.6</a:t>
            </a:r>
            <a:endParaRPr sz="14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79" name="Google Shape;579;p54"/>
          <p:cNvSpPr txBox="1"/>
          <p:nvPr>
            <p:ph idx="4294967295" type="subTitle"/>
          </p:nvPr>
        </p:nvSpPr>
        <p:spPr>
          <a:xfrm>
            <a:off x="2794438" y="1290588"/>
            <a:ext cx="1780800" cy="6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Selectores </a:t>
            </a:r>
            <a:br>
              <a:rPr lang="en" sz="1400"/>
            </a:br>
            <a:r>
              <a:rPr lang="en" sz="1400"/>
              <a:t>Porcentaje 0.5</a:t>
            </a:r>
            <a:br>
              <a:rPr lang="en" sz="1400"/>
            </a:br>
            <a:r>
              <a:rPr lang="en" sz="1400"/>
              <a:t>En reemplazo.</a:t>
            </a:r>
            <a:endParaRPr sz="14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80" name="Google Shape;580;p54"/>
          <p:cNvSpPr txBox="1"/>
          <p:nvPr>
            <p:ph idx="4294967295" type="subTitle"/>
          </p:nvPr>
        </p:nvSpPr>
        <p:spPr>
          <a:xfrm>
            <a:off x="6341725" y="1709913"/>
            <a:ext cx="1780800" cy="6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CrossOver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5"/>
          <p:cNvSpPr txBox="1"/>
          <p:nvPr>
            <p:ph type="title"/>
          </p:nvPr>
        </p:nvSpPr>
        <p:spPr>
          <a:xfrm>
            <a:off x="2785050" y="1758100"/>
            <a:ext cx="4049700" cy="8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45.583973</a:t>
            </a:r>
            <a:endParaRPr/>
          </a:p>
        </p:txBody>
      </p:sp>
      <p:sp>
        <p:nvSpPr>
          <p:cNvPr id="586" name="Google Shape;586;p55"/>
          <p:cNvSpPr txBox="1"/>
          <p:nvPr>
            <p:ph idx="1" type="body"/>
          </p:nvPr>
        </p:nvSpPr>
        <p:spPr>
          <a:xfrm>
            <a:off x="2708850" y="1435088"/>
            <a:ext cx="35739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Mejor fitness de todos.</a:t>
            </a:r>
            <a:endParaRPr/>
          </a:p>
        </p:txBody>
      </p:sp>
      <p:sp>
        <p:nvSpPr>
          <p:cNvPr id="587" name="Google Shape;587;p55"/>
          <p:cNvSpPr txBox="1"/>
          <p:nvPr>
            <p:ph idx="4294967295" type="title"/>
          </p:nvPr>
        </p:nvSpPr>
        <p:spPr>
          <a:xfrm>
            <a:off x="729200" y="445025"/>
            <a:ext cx="810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 iteraciones </a:t>
            </a:r>
            <a:endParaRPr/>
          </a:p>
        </p:txBody>
      </p:sp>
      <p:sp>
        <p:nvSpPr>
          <p:cNvPr id="588" name="Google Shape;588;p55"/>
          <p:cNvSpPr txBox="1"/>
          <p:nvPr/>
        </p:nvSpPr>
        <p:spPr>
          <a:xfrm>
            <a:off x="1064625" y="3555000"/>
            <a:ext cx="2890800" cy="10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Máximo promedio: 43.480051</a:t>
            </a:r>
            <a:endParaRPr sz="16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Mínimo promedio: 30.809818</a:t>
            </a:r>
            <a:endParaRPr sz="16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89" name="Google Shape;589;p55"/>
          <p:cNvSpPr txBox="1"/>
          <p:nvPr/>
        </p:nvSpPr>
        <p:spPr>
          <a:xfrm>
            <a:off x="2963100" y="2725500"/>
            <a:ext cx="3573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90" name="Google Shape;590;p55"/>
          <p:cNvSpPr txBox="1"/>
          <p:nvPr/>
        </p:nvSpPr>
        <p:spPr>
          <a:xfrm>
            <a:off x="5649175" y="2725500"/>
            <a:ext cx="28908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Características: </a:t>
            </a:r>
            <a:endParaRPr sz="16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Altura= 1.909070979579409</a:t>
            </a:r>
            <a:endParaRPr sz="16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Botas id=</a:t>
            </a:r>
            <a:r>
              <a:rPr lang="en" sz="16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601507</a:t>
            </a:r>
            <a:endParaRPr sz="16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Pechera id=86387</a:t>
            </a:r>
            <a:endParaRPr sz="16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Arma id=261266</a:t>
            </a:r>
            <a:endParaRPr sz="16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Casco id=359096</a:t>
            </a:r>
            <a:endParaRPr sz="16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Guantes id=407508</a:t>
            </a:r>
            <a:endParaRPr sz="16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6"/>
          <p:cNvSpPr txBox="1"/>
          <p:nvPr>
            <p:ph type="title"/>
          </p:nvPr>
        </p:nvSpPr>
        <p:spPr>
          <a:xfrm>
            <a:off x="4332850" y="1488750"/>
            <a:ext cx="3906600" cy="5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Gracias!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Ahora hacemos una demo</a:t>
            </a:r>
            <a:endParaRPr/>
          </a:p>
        </p:txBody>
      </p:sp>
      <p:sp>
        <p:nvSpPr>
          <p:cNvPr id="596" name="Google Shape;596;p56"/>
          <p:cNvSpPr txBox="1"/>
          <p:nvPr>
            <p:ph idx="1" type="body"/>
          </p:nvPr>
        </p:nvSpPr>
        <p:spPr>
          <a:xfrm>
            <a:off x="5165975" y="2010150"/>
            <a:ext cx="2665200" cy="11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¿Preguntas?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597" name="Google Shape;597;p56"/>
          <p:cNvGrpSpPr/>
          <p:nvPr/>
        </p:nvGrpSpPr>
        <p:grpSpPr>
          <a:xfrm>
            <a:off x="509958" y="645899"/>
            <a:ext cx="4403683" cy="3851711"/>
            <a:chOff x="827250" y="252325"/>
            <a:chExt cx="5964625" cy="5217000"/>
          </a:xfrm>
        </p:grpSpPr>
        <p:sp>
          <p:nvSpPr>
            <p:cNvPr id="598" name="Google Shape;598;p56"/>
            <p:cNvSpPr/>
            <p:nvPr/>
          </p:nvSpPr>
          <p:spPr>
            <a:xfrm>
              <a:off x="1603925" y="4406550"/>
              <a:ext cx="1713925" cy="1049000"/>
            </a:xfrm>
            <a:custGeom>
              <a:rect b="b" l="l" r="r" t="t"/>
              <a:pathLst>
                <a:path extrusionOk="0" h="41960" w="68557">
                  <a:moveTo>
                    <a:pt x="34537" y="1"/>
                  </a:moveTo>
                  <a:cubicBezTo>
                    <a:pt x="27908" y="1"/>
                    <a:pt x="5986" y="32807"/>
                    <a:pt x="1" y="41960"/>
                  </a:cubicBezTo>
                  <a:lnTo>
                    <a:pt x="68556" y="41960"/>
                  </a:lnTo>
                  <a:cubicBezTo>
                    <a:pt x="63371" y="34069"/>
                    <a:pt x="41233" y="904"/>
                    <a:pt x="34786" y="17"/>
                  </a:cubicBezTo>
                  <a:cubicBezTo>
                    <a:pt x="34705" y="6"/>
                    <a:pt x="34622" y="1"/>
                    <a:pt x="3453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56"/>
            <p:cNvSpPr/>
            <p:nvPr/>
          </p:nvSpPr>
          <p:spPr>
            <a:xfrm>
              <a:off x="4026850" y="610475"/>
              <a:ext cx="25" cy="1912250"/>
            </a:xfrm>
            <a:custGeom>
              <a:rect b="b" l="l" r="r" t="t"/>
              <a:pathLst>
                <a:path extrusionOk="0" fill="none" h="76490" w="1">
                  <a:moveTo>
                    <a:pt x="1" y="1"/>
                  </a:moveTo>
                  <a:lnTo>
                    <a:pt x="1" y="76489"/>
                  </a:lnTo>
                </a:path>
              </a:pathLst>
            </a:custGeom>
            <a:noFill/>
            <a:ln cap="rnd" cmpd="sng" w="426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56"/>
            <p:cNvSpPr/>
            <p:nvPr/>
          </p:nvSpPr>
          <p:spPr>
            <a:xfrm>
              <a:off x="4253950" y="661775"/>
              <a:ext cx="25" cy="1860950"/>
            </a:xfrm>
            <a:custGeom>
              <a:rect b="b" l="l" r="r" t="t"/>
              <a:pathLst>
                <a:path extrusionOk="0" fill="none" h="74438" w="1">
                  <a:moveTo>
                    <a:pt x="1" y="0"/>
                  </a:moveTo>
                  <a:lnTo>
                    <a:pt x="1" y="74437"/>
                  </a:lnTo>
                </a:path>
              </a:pathLst>
            </a:custGeom>
            <a:noFill/>
            <a:ln cap="rnd" cmpd="sng" w="426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56"/>
            <p:cNvSpPr/>
            <p:nvPr/>
          </p:nvSpPr>
          <p:spPr>
            <a:xfrm>
              <a:off x="4503075" y="1680150"/>
              <a:ext cx="25" cy="1802325"/>
            </a:xfrm>
            <a:custGeom>
              <a:rect b="b" l="l" r="r" t="t"/>
              <a:pathLst>
                <a:path extrusionOk="0" fill="none" h="72093" w="1">
                  <a:moveTo>
                    <a:pt x="1" y="0"/>
                  </a:moveTo>
                  <a:lnTo>
                    <a:pt x="1" y="72093"/>
                  </a:lnTo>
                </a:path>
              </a:pathLst>
            </a:custGeom>
            <a:noFill/>
            <a:ln cap="rnd" cmpd="sng" w="426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56"/>
            <p:cNvSpPr/>
            <p:nvPr/>
          </p:nvSpPr>
          <p:spPr>
            <a:xfrm>
              <a:off x="4766850" y="661775"/>
              <a:ext cx="25" cy="2820700"/>
            </a:xfrm>
            <a:custGeom>
              <a:rect b="b" l="l" r="r" t="t"/>
              <a:pathLst>
                <a:path extrusionOk="0" fill="none" h="112828" w="1">
                  <a:moveTo>
                    <a:pt x="0" y="0"/>
                  </a:moveTo>
                  <a:lnTo>
                    <a:pt x="0" y="112828"/>
                  </a:lnTo>
                </a:path>
              </a:pathLst>
            </a:custGeom>
            <a:noFill/>
            <a:ln cap="rnd" cmpd="sng" w="426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56"/>
            <p:cNvSpPr/>
            <p:nvPr/>
          </p:nvSpPr>
          <p:spPr>
            <a:xfrm>
              <a:off x="5030575" y="661775"/>
              <a:ext cx="25" cy="1912225"/>
            </a:xfrm>
            <a:custGeom>
              <a:rect b="b" l="l" r="r" t="t"/>
              <a:pathLst>
                <a:path extrusionOk="0" fill="none" h="76489" w="1">
                  <a:moveTo>
                    <a:pt x="0" y="0"/>
                  </a:moveTo>
                  <a:lnTo>
                    <a:pt x="0" y="76489"/>
                  </a:lnTo>
                </a:path>
              </a:pathLst>
            </a:custGeom>
            <a:noFill/>
            <a:ln cap="rnd" cmpd="sng" w="426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56"/>
            <p:cNvSpPr/>
            <p:nvPr/>
          </p:nvSpPr>
          <p:spPr>
            <a:xfrm>
              <a:off x="3829050" y="866900"/>
              <a:ext cx="1208875" cy="25"/>
            </a:xfrm>
            <a:custGeom>
              <a:rect b="b" l="l" r="r" t="t"/>
              <a:pathLst>
                <a:path extrusionOk="0" fill="none" h="1" w="48355">
                  <a:moveTo>
                    <a:pt x="1" y="1"/>
                  </a:moveTo>
                  <a:lnTo>
                    <a:pt x="48354" y="1"/>
                  </a:lnTo>
                </a:path>
              </a:pathLst>
            </a:custGeom>
            <a:noFill/>
            <a:ln cap="rnd" cmpd="sng" w="426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56"/>
            <p:cNvSpPr/>
            <p:nvPr/>
          </p:nvSpPr>
          <p:spPr>
            <a:xfrm>
              <a:off x="3829050" y="1291850"/>
              <a:ext cx="1311050" cy="25"/>
            </a:xfrm>
            <a:custGeom>
              <a:rect b="b" l="l" r="r" t="t"/>
              <a:pathLst>
                <a:path extrusionOk="0" fill="none" h="1" w="52442">
                  <a:moveTo>
                    <a:pt x="1" y="1"/>
                  </a:moveTo>
                  <a:lnTo>
                    <a:pt x="52442" y="1"/>
                  </a:lnTo>
                </a:path>
              </a:pathLst>
            </a:custGeom>
            <a:noFill/>
            <a:ln cap="rnd" cmpd="sng" w="426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56"/>
            <p:cNvSpPr/>
            <p:nvPr/>
          </p:nvSpPr>
          <p:spPr>
            <a:xfrm>
              <a:off x="3807050" y="1680150"/>
              <a:ext cx="1458000" cy="25"/>
            </a:xfrm>
            <a:custGeom>
              <a:rect b="b" l="l" r="r" t="t"/>
              <a:pathLst>
                <a:path extrusionOk="0" fill="none" h="1" w="58320">
                  <a:moveTo>
                    <a:pt x="1" y="0"/>
                  </a:moveTo>
                  <a:lnTo>
                    <a:pt x="58320" y="0"/>
                  </a:lnTo>
                </a:path>
              </a:pathLst>
            </a:custGeom>
            <a:noFill/>
            <a:ln cap="rnd" cmpd="sng" w="426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56"/>
            <p:cNvSpPr/>
            <p:nvPr/>
          </p:nvSpPr>
          <p:spPr>
            <a:xfrm>
              <a:off x="3785100" y="2112425"/>
              <a:ext cx="1479950" cy="25"/>
            </a:xfrm>
            <a:custGeom>
              <a:rect b="b" l="l" r="r" t="t"/>
              <a:pathLst>
                <a:path extrusionOk="0" fill="none" h="1" w="59198">
                  <a:moveTo>
                    <a:pt x="0" y="0"/>
                  </a:moveTo>
                  <a:lnTo>
                    <a:pt x="59198" y="0"/>
                  </a:lnTo>
                </a:path>
              </a:pathLst>
            </a:custGeom>
            <a:noFill/>
            <a:ln cap="rnd" cmpd="sng" w="426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56"/>
            <p:cNvSpPr/>
            <p:nvPr/>
          </p:nvSpPr>
          <p:spPr>
            <a:xfrm>
              <a:off x="4063475" y="2581275"/>
              <a:ext cx="1120975" cy="25"/>
            </a:xfrm>
            <a:custGeom>
              <a:rect b="b" l="l" r="r" t="t"/>
              <a:pathLst>
                <a:path extrusionOk="0" fill="none" h="1" w="44839">
                  <a:moveTo>
                    <a:pt x="1" y="1"/>
                  </a:moveTo>
                  <a:lnTo>
                    <a:pt x="44838" y="1"/>
                  </a:lnTo>
                </a:path>
              </a:pathLst>
            </a:custGeom>
            <a:noFill/>
            <a:ln cap="rnd" cmpd="sng" w="426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56"/>
            <p:cNvSpPr/>
            <p:nvPr/>
          </p:nvSpPr>
          <p:spPr>
            <a:xfrm>
              <a:off x="4356550" y="3035550"/>
              <a:ext cx="732650" cy="25"/>
            </a:xfrm>
            <a:custGeom>
              <a:rect b="b" l="l" r="r" t="t"/>
              <a:pathLst>
                <a:path extrusionOk="0" fill="none" h="1" w="29306">
                  <a:moveTo>
                    <a:pt x="1" y="0"/>
                  </a:moveTo>
                  <a:lnTo>
                    <a:pt x="29306" y="0"/>
                  </a:lnTo>
                </a:path>
              </a:pathLst>
            </a:custGeom>
            <a:noFill/>
            <a:ln cap="rnd" cmpd="sng" w="426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56"/>
            <p:cNvSpPr/>
            <p:nvPr/>
          </p:nvSpPr>
          <p:spPr>
            <a:xfrm>
              <a:off x="2427675" y="792100"/>
              <a:ext cx="258675" cy="202450"/>
            </a:xfrm>
            <a:custGeom>
              <a:rect b="b" l="l" r="r" t="t"/>
              <a:pathLst>
                <a:path extrusionOk="0" fill="none" h="8098" w="10347">
                  <a:moveTo>
                    <a:pt x="1" y="1"/>
                  </a:moveTo>
                  <a:lnTo>
                    <a:pt x="10347" y="8097"/>
                  </a:lnTo>
                </a:path>
              </a:pathLst>
            </a:custGeom>
            <a:noFill/>
            <a:ln cap="rnd" cmpd="sng" w="284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56"/>
            <p:cNvSpPr/>
            <p:nvPr/>
          </p:nvSpPr>
          <p:spPr>
            <a:xfrm>
              <a:off x="2945000" y="578475"/>
              <a:ext cx="89975" cy="134975"/>
            </a:xfrm>
            <a:custGeom>
              <a:rect b="b" l="l" r="r" t="t"/>
              <a:pathLst>
                <a:path extrusionOk="0" fill="none" h="5399" w="3599">
                  <a:moveTo>
                    <a:pt x="0" y="0"/>
                  </a:moveTo>
                  <a:lnTo>
                    <a:pt x="3598" y="5398"/>
                  </a:lnTo>
                </a:path>
              </a:pathLst>
            </a:custGeom>
            <a:noFill/>
            <a:ln cap="rnd" cmpd="sng" w="284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56"/>
            <p:cNvSpPr/>
            <p:nvPr/>
          </p:nvSpPr>
          <p:spPr>
            <a:xfrm>
              <a:off x="3406050" y="252325"/>
              <a:ext cx="78750" cy="247450"/>
            </a:xfrm>
            <a:custGeom>
              <a:rect b="b" l="l" r="r" t="t"/>
              <a:pathLst>
                <a:path extrusionOk="0" fill="none" h="9898" w="3150">
                  <a:moveTo>
                    <a:pt x="1" y="1"/>
                  </a:moveTo>
                  <a:lnTo>
                    <a:pt x="3150" y="9897"/>
                  </a:lnTo>
                </a:path>
              </a:pathLst>
            </a:custGeom>
            <a:noFill/>
            <a:ln cap="rnd" cmpd="sng" w="284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56"/>
            <p:cNvSpPr/>
            <p:nvPr/>
          </p:nvSpPr>
          <p:spPr>
            <a:xfrm>
              <a:off x="2468800" y="621225"/>
              <a:ext cx="2412725" cy="3605425"/>
            </a:xfrm>
            <a:custGeom>
              <a:rect b="b" l="l" r="r" t="t"/>
              <a:pathLst>
                <a:path extrusionOk="0" h="144217" w="96509">
                  <a:moveTo>
                    <a:pt x="56303" y="1"/>
                  </a:moveTo>
                  <a:cubicBezTo>
                    <a:pt x="25156" y="307"/>
                    <a:pt x="0" y="25646"/>
                    <a:pt x="0" y="56864"/>
                  </a:cubicBezTo>
                  <a:cubicBezTo>
                    <a:pt x="0" y="66467"/>
                    <a:pt x="2383" y="75511"/>
                    <a:pt x="6586" y="83444"/>
                  </a:cubicBezTo>
                  <a:cubicBezTo>
                    <a:pt x="8439" y="87760"/>
                    <a:pt x="12800" y="98334"/>
                    <a:pt x="17162" y="112005"/>
                  </a:cubicBezTo>
                  <a:cubicBezTo>
                    <a:pt x="21190" y="124623"/>
                    <a:pt x="23297" y="137314"/>
                    <a:pt x="23297" y="139232"/>
                  </a:cubicBezTo>
                  <a:cubicBezTo>
                    <a:pt x="23297" y="139417"/>
                    <a:pt x="23294" y="139614"/>
                    <a:pt x="23288" y="139816"/>
                  </a:cubicBezTo>
                  <a:cubicBezTo>
                    <a:pt x="23211" y="142220"/>
                    <a:pt x="25130" y="144217"/>
                    <a:pt x="27536" y="144217"/>
                  </a:cubicBezTo>
                  <a:lnTo>
                    <a:pt x="86262" y="144217"/>
                  </a:lnTo>
                  <a:cubicBezTo>
                    <a:pt x="88668" y="144217"/>
                    <a:pt x="90588" y="142220"/>
                    <a:pt x="90511" y="139816"/>
                  </a:cubicBezTo>
                  <a:cubicBezTo>
                    <a:pt x="90505" y="139612"/>
                    <a:pt x="90502" y="139416"/>
                    <a:pt x="90502" y="139232"/>
                  </a:cubicBezTo>
                  <a:cubicBezTo>
                    <a:pt x="90500" y="137335"/>
                    <a:pt x="92565" y="124892"/>
                    <a:pt x="96509" y="112409"/>
                  </a:cubicBezTo>
                  <a:lnTo>
                    <a:pt x="79431" y="112409"/>
                  </a:lnTo>
                  <a:lnTo>
                    <a:pt x="79431" y="71840"/>
                  </a:lnTo>
                  <a:lnTo>
                    <a:pt x="56303" y="71840"/>
                  </a:lnTo>
                  <a:lnTo>
                    <a:pt x="56303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b="100%" r="100%"/>
              </a:path>
              <a:tileRect l="-100%" t="-100%"/>
            </a:gradFill>
            <a:ln cap="rnd" cmpd="sng" w="284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56"/>
            <p:cNvSpPr/>
            <p:nvPr/>
          </p:nvSpPr>
          <p:spPr>
            <a:xfrm>
              <a:off x="3394500" y="801525"/>
              <a:ext cx="126500" cy="48325"/>
            </a:xfrm>
            <a:custGeom>
              <a:rect b="b" l="l" r="r" t="t"/>
              <a:pathLst>
                <a:path extrusionOk="0" fill="none" h="1933" w="5060">
                  <a:moveTo>
                    <a:pt x="1" y="1932"/>
                  </a:moveTo>
                  <a:cubicBezTo>
                    <a:pt x="1630" y="1202"/>
                    <a:pt x="3322" y="545"/>
                    <a:pt x="5060" y="1"/>
                  </a:cubicBezTo>
                </a:path>
              </a:pathLst>
            </a:custGeom>
            <a:noFill/>
            <a:ln cap="rnd" cmpd="sng" w="284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56"/>
            <p:cNvSpPr/>
            <p:nvPr/>
          </p:nvSpPr>
          <p:spPr>
            <a:xfrm>
              <a:off x="2921025" y="901350"/>
              <a:ext cx="370600" cy="309225"/>
            </a:xfrm>
            <a:custGeom>
              <a:rect b="b" l="l" r="r" t="t"/>
              <a:pathLst>
                <a:path extrusionOk="0" fill="none" h="12369" w="14824">
                  <a:moveTo>
                    <a:pt x="1" y="12369"/>
                  </a:moveTo>
                  <a:cubicBezTo>
                    <a:pt x="1" y="12369"/>
                    <a:pt x="4637" y="5007"/>
                    <a:pt x="14824" y="0"/>
                  </a:cubicBezTo>
                </a:path>
              </a:pathLst>
            </a:custGeom>
            <a:noFill/>
            <a:ln cap="rnd" cmpd="sng" w="284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56"/>
            <p:cNvSpPr/>
            <p:nvPr/>
          </p:nvSpPr>
          <p:spPr>
            <a:xfrm>
              <a:off x="2951550" y="3256900"/>
              <a:ext cx="249025" cy="905625"/>
            </a:xfrm>
            <a:custGeom>
              <a:rect b="b" l="l" r="r" t="t"/>
              <a:pathLst>
                <a:path extrusionOk="0" fill="none" h="36225" w="9961">
                  <a:moveTo>
                    <a:pt x="0" y="1"/>
                  </a:moveTo>
                  <a:cubicBezTo>
                    <a:pt x="2112" y="6893"/>
                    <a:pt x="4900" y="16440"/>
                    <a:pt x="5870" y="21772"/>
                  </a:cubicBezTo>
                  <a:cubicBezTo>
                    <a:pt x="7506" y="30771"/>
                    <a:pt x="6416" y="35407"/>
                    <a:pt x="9961" y="36225"/>
                  </a:cubicBezTo>
                </a:path>
              </a:pathLst>
            </a:custGeom>
            <a:noFill/>
            <a:ln cap="rnd" cmpd="sng" w="284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56"/>
            <p:cNvSpPr/>
            <p:nvPr/>
          </p:nvSpPr>
          <p:spPr>
            <a:xfrm>
              <a:off x="2886950" y="3051300"/>
              <a:ext cx="37175" cy="117075"/>
            </a:xfrm>
            <a:custGeom>
              <a:rect b="b" l="l" r="r" t="t"/>
              <a:pathLst>
                <a:path extrusionOk="0" fill="none" h="4683" w="1487">
                  <a:moveTo>
                    <a:pt x="0" y="0"/>
                  </a:moveTo>
                  <a:cubicBezTo>
                    <a:pt x="0" y="0"/>
                    <a:pt x="600" y="1848"/>
                    <a:pt x="1487" y="4682"/>
                  </a:cubicBezTo>
                </a:path>
              </a:pathLst>
            </a:custGeom>
            <a:noFill/>
            <a:ln cap="rnd" cmpd="sng" w="284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56"/>
            <p:cNvSpPr/>
            <p:nvPr/>
          </p:nvSpPr>
          <p:spPr>
            <a:xfrm>
              <a:off x="3487750" y="2497800"/>
              <a:ext cx="853075" cy="1720350"/>
            </a:xfrm>
            <a:custGeom>
              <a:rect b="b" l="l" r="r" t="t"/>
              <a:pathLst>
                <a:path extrusionOk="0" fill="none" h="68814" w="34123">
                  <a:moveTo>
                    <a:pt x="12544" y="68585"/>
                  </a:moveTo>
                  <a:lnTo>
                    <a:pt x="12544" y="14218"/>
                  </a:lnTo>
                  <a:cubicBezTo>
                    <a:pt x="12544" y="14218"/>
                    <a:pt x="14786" y="1"/>
                    <a:pt x="7393" y="1"/>
                  </a:cubicBezTo>
                  <a:cubicBezTo>
                    <a:pt x="0" y="1"/>
                    <a:pt x="569" y="7394"/>
                    <a:pt x="9098" y="15355"/>
                  </a:cubicBezTo>
                  <a:cubicBezTo>
                    <a:pt x="17628" y="23318"/>
                    <a:pt x="30710" y="15924"/>
                    <a:pt x="32416" y="9669"/>
                  </a:cubicBezTo>
                  <a:cubicBezTo>
                    <a:pt x="34122" y="3413"/>
                    <a:pt x="29573" y="569"/>
                    <a:pt x="26730" y="5687"/>
                  </a:cubicBezTo>
                  <a:cubicBezTo>
                    <a:pt x="23888" y="10806"/>
                    <a:pt x="26730" y="68814"/>
                    <a:pt x="26730" y="68814"/>
                  </a:cubicBezTo>
                </a:path>
              </a:pathLst>
            </a:custGeom>
            <a:noFill/>
            <a:ln cap="rnd" cmpd="sng" w="284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56"/>
            <p:cNvSpPr/>
            <p:nvPr/>
          </p:nvSpPr>
          <p:spPr>
            <a:xfrm>
              <a:off x="3128225" y="4217950"/>
              <a:ext cx="1534275" cy="356025"/>
            </a:xfrm>
            <a:custGeom>
              <a:rect b="b" l="l" r="r" t="t"/>
              <a:pathLst>
                <a:path extrusionOk="0" h="14241" w="61371">
                  <a:moveTo>
                    <a:pt x="1" y="1"/>
                  </a:moveTo>
                  <a:lnTo>
                    <a:pt x="1" y="14241"/>
                  </a:lnTo>
                  <a:lnTo>
                    <a:pt x="61371" y="14241"/>
                  </a:lnTo>
                  <a:lnTo>
                    <a:pt x="61371" y="1"/>
                  </a:lnTo>
                  <a:close/>
                </a:path>
              </a:pathLst>
            </a:custGeom>
            <a:solidFill>
              <a:srgbClr val="0686BF"/>
            </a:solidFill>
            <a:ln cap="rnd" cmpd="sng" w="284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56"/>
            <p:cNvSpPr/>
            <p:nvPr/>
          </p:nvSpPr>
          <p:spPr>
            <a:xfrm>
              <a:off x="3128225" y="4658725"/>
              <a:ext cx="1534275" cy="356050"/>
            </a:xfrm>
            <a:custGeom>
              <a:rect b="b" l="l" r="r" t="t"/>
              <a:pathLst>
                <a:path extrusionOk="0" h="14242" w="61371">
                  <a:moveTo>
                    <a:pt x="1" y="0"/>
                  </a:moveTo>
                  <a:lnTo>
                    <a:pt x="1" y="14242"/>
                  </a:lnTo>
                  <a:lnTo>
                    <a:pt x="61371" y="14242"/>
                  </a:lnTo>
                  <a:lnTo>
                    <a:pt x="61371" y="0"/>
                  </a:lnTo>
                  <a:close/>
                </a:path>
              </a:pathLst>
            </a:custGeom>
            <a:solidFill>
              <a:schemeClr val="accent1"/>
            </a:solidFill>
            <a:ln cap="rnd" cmpd="sng" w="284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56"/>
            <p:cNvSpPr/>
            <p:nvPr/>
          </p:nvSpPr>
          <p:spPr>
            <a:xfrm>
              <a:off x="3128225" y="4573950"/>
              <a:ext cx="1534275" cy="84800"/>
            </a:xfrm>
            <a:custGeom>
              <a:rect b="b" l="l" r="r" t="t"/>
              <a:pathLst>
                <a:path extrusionOk="0" h="3392" w="61371">
                  <a:moveTo>
                    <a:pt x="1" y="1"/>
                  </a:moveTo>
                  <a:lnTo>
                    <a:pt x="1" y="3391"/>
                  </a:lnTo>
                  <a:lnTo>
                    <a:pt x="61371" y="3391"/>
                  </a:lnTo>
                  <a:lnTo>
                    <a:pt x="61371" y="1"/>
                  </a:lnTo>
                  <a:close/>
                </a:path>
              </a:pathLst>
            </a:custGeom>
            <a:solidFill>
              <a:schemeClr val="lt2"/>
            </a:solidFill>
            <a:ln cap="rnd" cmpd="sng" w="14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56"/>
            <p:cNvSpPr/>
            <p:nvPr/>
          </p:nvSpPr>
          <p:spPr>
            <a:xfrm>
              <a:off x="3128225" y="5099525"/>
              <a:ext cx="1534275" cy="356025"/>
            </a:xfrm>
            <a:custGeom>
              <a:rect b="b" l="l" r="r" t="t"/>
              <a:pathLst>
                <a:path extrusionOk="0" h="14241" w="61371">
                  <a:moveTo>
                    <a:pt x="1" y="0"/>
                  </a:moveTo>
                  <a:lnTo>
                    <a:pt x="1" y="14241"/>
                  </a:lnTo>
                  <a:lnTo>
                    <a:pt x="61371" y="14241"/>
                  </a:lnTo>
                  <a:lnTo>
                    <a:pt x="61371" y="0"/>
                  </a:lnTo>
                  <a:close/>
                </a:path>
              </a:pathLst>
            </a:custGeom>
            <a:solidFill>
              <a:schemeClr val="accent1"/>
            </a:solidFill>
            <a:ln cap="rnd" cmpd="sng" w="284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56"/>
            <p:cNvSpPr/>
            <p:nvPr/>
          </p:nvSpPr>
          <p:spPr>
            <a:xfrm>
              <a:off x="4501925" y="4526375"/>
              <a:ext cx="114075" cy="25"/>
            </a:xfrm>
            <a:custGeom>
              <a:rect b="b" l="l" r="r" t="t"/>
              <a:pathLst>
                <a:path extrusionOk="0" fill="none" h="1" w="4563">
                  <a:moveTo>
                    <a:pt x="0" y="1"/>
                  </a:moveTo>
                  <a:lnTo>
                    <a:pt x="4563" y="1"/>
                  </a:lnTo>
                </a:path>
              </a:pathLst>
            </a:custGeom>
            <a:noFill/>
            <a:ln cap="rnd" cmpd="sng" w="14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56"/>
            <p:cNvSpPr/>
            <p:nvPr/>
          </p:nvSpPr>
          <p:spPr>
            <a:xfrm>
              <a:off x="3188525" y="4526375"/>
              <a:ext cx="1258525" cy="25"/>
            </a:xfrm>
            <a:custGeom>
              <a:rect b="b" l="l" r="r" t="t"/>
              <a:pathLst>
                <a:path extrusionOk="0" fill="none" h="1" w="50341">
                  <a:moveTo>
                    <a:pt x="1" y="1"/>
                  </a:moveTo>
                  <a:lnTo>
                    <a:pt x="50340" y="1"/>
                  </a:lnTo>
                </a:path>
              </a:pathLst>
            </a:custGeom>
            <a:noFill/>
            <a:ln cap="rnd" cmpd="sng" w="14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56"/>
            <p:cNvSpPr/>
            <p:nvPr/>
          </p:nvSpPr>
          <p:spPr>
            <a:xfrm>
              <a:off x="4206225" y="4974125"/>
              <a:ext cx="367525" cy="25"/>
            </a:xfrm>
            <a:custGeom>
              <a:rect b="b" l="l" r="r" t="t"/>
              <a:pathLst>
                <a:path extrusionOk="0" fill="none" h="1" w="14701">
                  <a:moveTo>
                    <a:pt x="1" y="0"/>
                  </a:moveTo>
                  <a:lnTo>
                    <a:pt x="14701" y="0"/>
                  </a:lnTo>
                </a:path>
              </a:pathLst>
            </a:custGeom>
            <a:noFill/>
            <a:ln cap="rnd" cmpd="sng" w="14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56"/>
            <p:cNvSpPr/>
            <p:nvPr/>
          </p:nvSpPr>
          <p:spPr>
            <a:xfrm>
              <a:off x="3416350" y="4974125"/>
              <a:ext cx="747700" cy="25"/>
            </a:xfrm>
            <a:custGeom>
              <a:rect b="b" l="l" r="r" t="t"/>
              <a:pathLst>
                <a:path extrusionOk="0" fill="none" h="1" w="29908">
                  <a:moveTo>
                    <a:pt x="0" y="0"/>
                  </a:moveTo>
                  <a:lnTo>
                    <a:pt x="29907" y="0"/>
                  </a:lnTo>
                </a:path>
              </a:pathLst>
            </a:custGeom>
            <a:noFill/>
            <a:ln cap="rnd" cmpd="sng" w="14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56"/>
            <p:cNvSpPr/>
            <p:nvPr/>
          </p:nvSpPr>
          <p:spPr>
            <a:xfrm>
              <a:off x="3293850" y="4974125"/>
              <a:ext cx="63400" cy="25"/>
            </a:xfrm>
            <a:custGeom>
              <a:rect b="b" l="l" r="r" t="t"/>
              <a:pathLst>
                <a:path extrusionOk="0" fill="none" h="1" w="2536">
                  <a:moveTo>
                    <a:pt x="0" y="0"/>
                  </a:moveTo>
                  <a:lnTo>
                    <a:pt x="2535" y="0"/>
                  </a:lnTo>
                </a:path>
              </a:pathLst>
            </a:custGeom>
            <a:noFill/>
            <a:ln cap="rnd" cmpd="sng" w="14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56"/>
            <p:cNvSpPr/>
            <p:nvPr/>
          </p:nvSpPr>
          <p:spPr>
            <a:xfrm>
              <a:off x="3128225" y="5014750"/>
              <a:ext cx="1534275" cy="84800"/>
            </a:xfrm>
            <a:custGeom>
              <a:rect b="b" l="l" r="r" t="t"/>
              <a:pathLst>
                <a:path extrusionOk="0" h="3392" w="61371">
                  <a:moveTo>
                    <a:pt x="1" y="1"/>
                  </a:moveTo>
                  <a:lnTo>
                    <a:pt x="1" y="3391"/>
                  </a:lnTo>
                  <a:lnTo>
                    <a:pt x="61371" y="3391"/>
                  </a:lnTo>
                  <a:lnTo>
                    <a:pt x="61371" y="1"/>
                  </a:lnTo>
                  <a:close/>
                </a:path>
              </a:pathLst>
            </a:custGeom>
            <a:solidFill>
              <a:schemeClr val="lt2"/>
            </a:solidFill>
            <a:ln cap="rnd" cmpd="sng" w="14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56"/>
            <p:cNvSpPr/>
            <p:nvPr/>
          </p:nvSpPr>
          <p:spPr>
            <a:xfrm>
              <a:off x="3327950" y="5177525"/>
              <a:ext cx="525275" cy="273425"/>
            </a:xfrm>
            <a:custGeom>
              <a:rect b="b" l="l" r="r" t="t"/>
              <a:pathLst>
                <a:path extrusionOk="0" h="10937" w="21011">
                  <a:moveTo>
                    <a:pt x="1" y="1"/>
                  </a:moveTo>
                  <a:lnTo>
                    <a:pt x="1" y="10936"/>
                  </a:lnTo>
                  <a:lnTo>
                    <a:pt x="21010" y="10936"/>
                  </a:lnTo>
                  <a:lnTo>
                    <a:pt x="2101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b="100%" r="100%"/>
              </a:path>
              <a:tileRect l="-100%" t="-100%"/>
            </a:gradFill>
            <a:ln cap="rnd" cmpd="sng" w="14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56"/>
            <p:cNvSpPr/>
            <p:nvPr/>
          </p:nvSpPr>
          <p:spPr>
            <a:xfrm>
              <a:off x="4011475" y="5177525"/>
              <a:ext cx="525300" cy="273425"/>
            </a:xfrm>
            <a:custGeom>
              <a:rect b="b" l="l" r="r" t="t"/>
              <a:pathLst>
                <a:path extrusionOk="0" h="10937" w="21012">
                  <a:moveTo>
                    <a:pt x="1" y="1"/>
                  </a:moveTo>
                  <a:lnTo>
                    <a:pt x="1" y="10936"/>
                  </a:lnTo>
                  <a:lnTo>
                    <a:pt x="21011" y="10936"/>
                  </a:lnTo>
                  <a:lnTo>
                    <a:pt x="21011" y="1"/>
                  </a:lnTo>
                  <a:close/>
                </a:path>
              </a:pathLst>
            </a:custGeom>
            <a:solidFill>
              <a:srgbClr val="C6FF00"/>
            </a:solidFill>
            <a:ln cap="rnd" cmpd="sng" w="142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56"/>
            <p:cNvSpPr/>
            <p:nvPr/>
          </p:nvSpPr>
          <p:spPr>
            <a:xfrm>
              <a:off x="3678250" y="4985900"/>
              <a:ext cx="1330800" cy="469650"/>
            </a:xfrm>
            <a:custGeom>
              <a:rect b="b" l="l" r="r" t="t"/>
              <a:pathLst>
                <a:path extrusionOk="0" h="18786" w="53232">
                  <a:moveTo>
                    <a:pt x="26817" y="1"/>
                  </a:moveTo>
                  <a:cubicBezTo>
                    <a:pt x="21670" y="1"/>
                    <a:pt x="4649" y="14688"/>
                    <a:pt x="0" y="18786"/>
                  </a:cubicBezTo>
                  <a:lnTo>
                    <a:pt x="53231" y="18786"/>
                  </a:lnTo>
                  <a:cubicBezTo>
                    <a:pt x="49206" y="15253"/>
                    <a:pt x="32017" y="406"/>
                    <a:pt x="27011" y="8"/>
                  </a:cubicBezTo>
                  <a:cubicBezTo>
                    <a:pt x="26948" y="3"/>
                    <a:pt x="26884" y="1"/>
                    <a:pt x="2681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b="100%" r="100%"/>
              </a:path>
              <a:tileRect l="-100%" t="-100%"/>
            </a:gradFill>
            <a:ln cap="rnd" cmpd="sng" w="14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56"/>
            <p:cNvSpPr/>
            <p:nvPr/>
          </p:nvSpPr>
          <p:spPr>
            <a:xfrm>
              <a:off x="6668450" y="5455525"/>
              <a:ext cx="123425" cy="25"/>
            </a:xfrm>
            <a:custGeom>
              <a:rect b="b" l="l" r="r" t="t"/>
              <a:pathLst>
                <a:path extrusionOk="0" h="1" w="4937">
                  <a:moveTo>
                    <a:pt x="1" y="1"/>
                  </a:moveTo>
                  <a:lnTo>
                    <a:pt x="4937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56"/>
            <p:cNvSpPr/>
            <p:nvPr/>
          </p:nvSpPr>
          <p:spPr>
            <a:xfrm>
              <a:off x="6668450" y="5455525"/>
              <a:ext cx="123425" cy="25"/>
            </a:xfrm>
            <a:custGeom>
              <a:rect b="b" l="l" r="r" t="t"/>
              <a:pathLst>
                <a:path extrusionOk="0" fill="none" h="1" w="4937">
                  <a:moveTo>
                    <a:pt x="1" y="1"/>
                  </a:moveTo>
                  <a:lnTo>
                    <a:pt x="4937" y="1"/>
                  </a:lnTo>
                </a:path>
              </a:pathLst>
            </a:custGeom>
            <a:noFill/>
            <a:ln cap="rnd" cmpd="sng" w="142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56"/>
            <p:cNvSpPr/>
            <p:nvPr/>
          </p:nvSpPr>
          <p:spPr>
            <a:xfrm>
              <a:off x="1019200" y="5455525"/>
              <a:ext cx="5525850" cy="25"/>
            </a:xfrm>
            <a:custGeom>
              <a:rect b="b" l="l" r="r" t="t"/>
              <a:pathLst>
                <a:path extrusionOk="0" h="1" w="221034">
                  <a:moveTo>
                    <a:pt x="1" y="1"/>
                  </a:moveTo>
                  <a:lnTo>
                    <a:pt x="221034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56"/>
            <p:cNvSpPr/>
            <p:nvPr/>
          </p:nvSpPr>
          <p:spPr>
            <a:xfrm>
              <a:off x="1019200" y="5455525"/>
              <a:ext cx="5525850" cy="25"/>
            </a:xfrm>
            <a:custGeom>
              <a:rect b="b" l="l" r="r" t="t"/>
              <a:pathLst>
                <a:path extrusionOk="0" fill="none" h="1" w="221034">
                  <a:moveTo>
                    <a:pt x="1" y="1"/>
                  </a:moveTo>
                  <a:lnTo>
                    <a:pt x="221034" y="1"/>
                  </a:lnTo>
                </a:path>
              </a:pathLst>
            </a:custGeom>
            <a:noFill/>
            <a:ln cap="rnd" cmpd="sng" w="14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56"/>
            <p:cNvSpPr/>
            <p:nvPr/>
          </p:nvSpPr>
          <p:spPr>
            <a:xfrm>
              <a:off x="827250" y="5455525"/>
              <a:ext cx="96000" cy="25"/>
            </a:xfrm>
            <a:custGeom>
              <a:rect b="b" l="l" r="r" t="t"/>
              <a:pathLst>
                <a:path extrusionOk="0" h="1" w="3840">
                  <a:moveTo>
                    <a:pt x="1" y="1"/>
                  </a:moveTo>
                  <a:lnTo>
                    <a:pt x="3839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56"/>
            <p:cNvSpPr/>
            <p:nvPr/>
          </p:nvSpPr>
          <p:spPr>
            <a:xfrm>
              <a:off x="6051125" y="4644100"/>
              <a:ext cx="521875" cy="517450"/>
            </a:xfrm>
            <a:custGeom>
              <a:rect b="b" l="l" r="r" t="t"/>
              <a:pathLst>
                <a:path extrusionOk="0" h="20698" w="20875">
                  <a:moveTo>
                    <a:pt x="0" y="0"/>
                  </a:moveTo>
                  <a:lnTo>
                    <a:pt x="0" y="20697"/>
                  </a:lnTo>
                  <a:lnTo>
                    <a:pt x="20875" y="20697"/>
                  </a:lnTo>
                  <a:lnTo>
                    <a:pt x="20875" y="10349"/>
                  </a:lnTo>
                  <a:lnTo>
                    <a:pt x="14760" y="0"/>
                  </a:lnTo>
                  <a:close/>
                </a:path>
              </a:pathLst>
            </a:custGeom>
            <a:solidFill>
              <a:schemeClr val="lt2"/>
            </a:solidFill>
            <a:ln cap="rnd" cmpd="sng" w="14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56"/>
            <p:cNvSpPr/>
            <p:nvPr/>
          </p:nvSpPr>
          <p:spPr>
            <a:xfrm>
              <a:off x="6403925" y="5161525"/>
              <a:ext cx="169075" cy="117650"/>
            </a:xfrm>
            <a:custGeom>
              <a:rect b="b" l="l" r="r" t="t"/>
              <a:pathLst>
                <a:path extrusionOk="0" h="4706" w="6763">
                  <a:moveTo>
                    <a:pt x="0" y="0"/>
                  </a:moveTo>
                  <a:lnTo>
                    <a:pt x="0" y="4705"/>
                  </a:lnTo>
                  <a:lnTo>
                    <a:pt x="6763" y="4705"/>
                  </a:lnTo>
                  <a:lnTo>
                    <a:pt x="6763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b="100%" r="100%"/>
              </a:path>
              <a:tileRect l="-100%" t="-100%"/>
            </a:gradFill>
            <a:ln cap="rnd" cmpd="sng" w="14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56"/>
            <p:cNvSpPr/>
            <p:nvPr/>
          </p:nvSpPr>
          <p:spPr>
            <a:xfrm>
              <a:off x="4895300" y="4366650"/>
              <a:ext cx="1066350" cy="789125"/>
            </a:xfrm>
            <a:custGeom>
              <a:rect b="b" l="l" r="r" t="t"/>
              <a:pathLst>
                <a:path extrusionOk="0" h="31565" w="42654">
                  <a:moveTo>
                    <a:pt x="14503" y="1"/>
                  </a:moveTo>
                  <a:lnTo>
                    <a:pt x="0" y="569"/>
                  </a:lnTo>
                  <a:lnTo>
                    <a:pt x="0" y="8816"/>
                  </a:lnTo>
                  <a:cubicBezTo>
                    <a:pt x="0" y="8816"/>
                    <a:pt x="8247" y="15924"/>
                    <a:pt x="9099" y="18199"/>
                  </a:cubicBezTo>
                  <a:cubicBezTo>
                    <a:pt x="9952" y="20474"/>
                    <a:pt x="9952" y="23033"/>
                    <a:pt x="9952" y="23033"/>
                  </a:cubicBezTo>
                  <a:lnTo>
                    <a:pt x="9952" y="30995"/>
                  </a:lnTo>
                  <a:lnTo>
                    <a:pt x="35259" y="31564"/>
                  </a:lnTo>
                  <a:cubicBezTo>
                    <a:pt x="35259" y="31564"/>
                    <a:pt x="42654" y="27584"/>
                    <a:pt x="40094" y="7679"/>
                  </a:cubicBezTo>
                  <a:lnTo>
                    <a:pt x="30710" y="2560"/>
                  </a:lnTo>
                  <a:lnTo>
                    <a:pt x="14503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b="100%" r="100%"/>
              </a:path>
              <a:tileRect l="-100%" t="-100%"/>
            </a:gradFill>
            <a:ln cap="rnd" cmpd="sng" w="14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56"/>
            <p:cNvSpPr/>
            <p:nvPr/>
          </p:nvSpPr>
          <p:spPr>
            <a:xfrm>
              <a:off x="5776775" y="4558575"/>
              <a:ext cx="120875" cy="597200"/>
            </a:xfrm>
            <a:custGeom>
              <a:rect b="b" l="l" r="r" t="t"/>
              <a:pathLst>
                <a:path extrusionOk="0" fill="none" h="23888" w="4835">
                  <a:moveTo>
                    <a:pt x="4835" y="1"/>
                  </a:moveTo>
                  <a:lnTo>
                    <a:pt x="0" y="23887"/>
                  </a:lnTo>
                </a:path>
              </a:pathLst>
            </a:custGeom>
            <a:noFill/>
            <a:ln cap="rnd" cmpd="sng" w="14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56"/>
            <p:cNvSpPr/>
            <p:nvPr/>
          </p:nvSpPr>
          <p:spPr>
            <a:xfrm>
              <a:off x="5527975" y="4430625"/>
              <a:ext cx="135100" cy="725150"/>
            </a:xfrm>
            <a:custGeom>
              <a:rect b="b" l="l" r="r" t="t"/>
              <a:pathLst>
                <a:path extrusionOk="0" fill="none" h="29006" w="5404">
                  <a:moveTo>
                    <a:pt x="5403" y="1"/>
                  </a:moveTo>
                  <a:lnTo>
                    <a:pt x="1" y="29005"/>
                  </a:lnTo>
                </a:path>
              </a:pathLst>
            </a:custGeom>
            <a:noFill/>
            <a:ln cap="rnd" cmpd="sng" w="14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56"/>
            <p:cNvSpPr/>
            <p:nvPr/>
          </p:nvSpPr>
          <p:spPr>
            <a:xfrm>
              <a:off x="5158300" y="4366650"/>
              <a:ext cx="99575" cy="540300"/>
            </a:xfrm>
            <a:custGeom>
              <a:rect b="b" l="l" r="r" t="t"/>
              <a:pathLst>
                <a:path extrusionOk="0" fill="none" h="21612" w="3983">
                  <a:moveTo>
                    <a:pt x="3983" y="1"/>
                  </a:moveTo>
                  <a:lnTo>
                    <a:pt x="1" y="21611"/>
                  </a:lnTo>
                </a:path>
              </a:pathLst>
            </a:custGeom>
            <a:noFill/>
            <a:ln cap="rnd" cmpd="sng" w="14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56"/>
            <p:cNvSpPr/>
            <p:nvPr/>
          </p:nvSpPr>
          <p:spPr>
            <a:xfrm>
              <a:off x="4909500" y="4558600"/>
              <a:ext cx="419475" cy="362550"/>
            </a:xfrm>
            <a:custGeom>
              <a:rect b="b" l="l" r="r" t="t"/>
              <a:pathLst>
                <a:path extrusionOk="0" fill="none" h="14502" w="16779">
                  <a:moveTo>
                    <a:pt x="1" y="1"/>
                  </a:moveTo>
                  <a:cubicBezTo>
                    <a:pt x="1" y="1"/>
                    <a:pt x="9384" y="3981"/>
                    <a:pt x="13081" y="6540"/>
                  </a:cubicBezTo>
                  <a:cubicBezTo>
                    <a:pt x="16778" y="9099"/>
                    <a:pt x="16209" y="14502"/>
                    <a:pt x="16209" y="14502"/>
                  </a:cubicBezTo>
                </a:path>
              </a:pathLst>
            </a:custGeom>
            <a:noFill/>
            <a:ln cap="rnd" cmpd="sng" w="14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56"/>
            <p:cNvSpPr/>
            <p:nvPr/>
          </p:nvSpPr>
          <p:spPr>
            <a:xfrm>
              <a:off x="4952150" y="5165350"/>
              <a:ext cx="1102325" cy="92475"/>
            </a:xfrm>
            <a:custGeom>
              <a:rect b="b" l="l" r="r" t="t"/>
              <a:pathLst>
                <a:path extrusionOk="0" h="3699" w="44093">
                  <a:moveTo>
                    <a:pt x="0" y="1"/>
                  </a:moveTo>
                  <a:lnTo>
                    <a:pt x="0" y="3699"/>
                  </a:lnTo>
                  <a:lnTo>
                    <a:pt x="44092" y="3699"/>
                  </a:lnTo>
                  <a:lnTo>
                    <a:pt x="4409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b="100%" r="100%"/>
              </a:path>
              <a:tileRect l="-100%" t="-100%"/>
            </a:gradFill>
            <a:ln cap="rnd" cmpd="sng" w="14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56"/>
            <p:cNvSpPr/>
            <p:nvPr/>
          </p:nvSpPr>
          <p:spPr>
            <a:xfrm>
              <a:off x="6274400" y="4714975"/>
              <a:ext cx="230275" cy="213300"/>
            </a:xfrm>
            <a:custGeom>
              <a:rect b="b" l="l" r="r" t="t"/>
              <a:pathLst>
                <a:path extrusionOk="0" h="8532" w="9211">
                  <a:moveTo>
                    <a:pt x="0" y="1"/>
                  </a:moveTo>
                  <a:lnTo>
                    <a:pt x="0" y="8532"/>
                  </a:lnTo>
                  <a:lnTo>
                    <a:pt x="9210" y="8532"/>
                  </a:lnTo>
                  <a:lnTo>
                    <a:pt x="4266" y="1"/>
                  </a:lnTo>
                  <a:close/>
                </a:path>
              </a:pathLst>
            </a:custGeom>
            <a:solidFill>
              <a:schemeClr val="accent1"/>
            </a:solidFill>
            <a:ln cap="rnd" cmpd="sng" w="14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56"/>
            <p:cNvSpPr/>
            <p:nvPr/>
          </p:nvSpPr>
          <p:spPr>
            <a:xfrm>
              <a:off x="6139325" y="4714975"/>
              <a:ext cx="99575" cy="213300"/>
            </a:xfrm>
            <a:custGeom>
              <a:rect b="b" l="l" r="r" t="t"/>
              <a:pathLst>
                <a:path extrusionOk="0" h="8532" w="3983">
                  <a:moveTo>
                    <a:pt x="1" y="1"/>
                  </a:moveTo>
                  <a:lnTo>
                    <a:pt x="1" y="8532"/>
                  </a:lnTo>
                  <a:lnTo>
                    <a:pt x="3983" y="8532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accent1"/>
            </a:solidFill>
            <a:ln cap="rnd" cmpd="sng" w="14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56"/>
            <p:cNvSpPr/>
            <p:nvPr/>
          </p:nvSpPr>
          <p:spPr>
            <a:xfrm>
              <a:off x="4957850" y="5161525"/>
              <a:ext cx="671075" cy="160275"/>
            </a:xfrm>
            <a:custGeom>
              <a:rect b="b" l="l" r="r" t="t"/>
              <a:pathLst>
                <a:path extrusionOk="0" h="6411" w="26843">
                  <a:moveTo>
                    <a:pt x="1" y="0"/>
                  </a:moveTo>
                  <a:lnTo>
                    <a:pt x="1" y="6411"/>
                  </a:lnTo>
                  <a:lnTo>
                    <a:pt x="26843" y="6411"/>
                  </a:lnTo>
                  <a:lnTo>
                    <a:pt x="26843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b="100%" r="100%"/>
              </a:path>
              <a:tileRect l="-100%" t="-100%"/>
            </a:gradFill>
            <a:ln cap="rnd" cmpd="sng" w="14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56"/>
            <p:cNvSpPr/>
            <p:nvPr/>
          </p:nvSpPr>
          <p:spPr>
            <a:xfrm>
              <a:off x="6098150" y="5173275"/>
              <a:ext cx="282275" cy="282275"/>
            </a:xfrm>
            <a:custGeom>
              <a:rect b="b" l="l" r="r" t="t"/>
              <a:pathLst>
                <a:path extrusionOk="0" h="11291" w="11291">
                  <a:moveTo>
                    <a:pt x="5646" y="1"/>
                  </a:moveTo>
                  <a:cubicBezTo>
                    <a:pt x="4149" y="1"/>
                    <a:pt x="2713" y="596"/>
                    <a:pt x="1655" y="1655"/>
                  </a:cubicBezTo>
                  <a:cubicBezTo>
                    <a:pt x="596" y="2713"/>
                    <a:pt x="1" y="4149"/>
                    <a:pt x="1" y="5646"/>
                  </a:cubicBezTo>
                  <a:cubicBezTo>
                    <a:pt x="1" y="7144"/>
                    <a:pt x="596" y="8579"/>
                    <a:pt x="1655" y="9638"/>
                  </a:cubicBezTo>
                  <a:cubicBezTo>
                    <a:pt x="2713" y="10696"/>
                    <a:pt x="4149" y="11291"/>
                    <a:pt x="5646" y="11291"/>
                  </a:cubicBezTo>
                  <a:cubicBezTo>
                    <a:pt x="7144" y="11291"/>
                    <a:pt x="8579" y="10696"/>
                    <a:pt x="9638" y="9638"/>
                  </a:cubicBezTo>
                  <a:cubicBezTo>
                    <a:pt x="10696" y="8579"/>
                    <a:pt x="11291" y="7144"/>
                    <a:pt x="11291" y="5646"/>
                  </a:cubicBezTo>
                  <a:cubicBezTo>
                    <a:pt x="11291" y="4149"/>
                    <a:pt x="10696" y="2713"/>
                    <a:pt x="9638" y="1655"/>
                  </a:cubicBezTo>
                  <a:cubicBezTo>
                    <a:pt x="8579" y="596"/>
                    <a:pt x="7144" y="1"/>
                    <a:pt x="5646" y="1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14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56"/>
            <p:cNvSpPr/>
            <p:nvPr/>
          </p:nvSpPr>
          <p:spPr>
            <a:xfrm>
              <a:off x="6156950" y="5232075"/>
              <a:ext cx="164675" cy="164675"/>
            </a:xfrm>
            <a:custGeom>
              <a:rect b="b" l="l" r="r" t="t"/>
              <a:pathLst>
                <a:path extrusionOk="0" h="6587" w="6587">
                  <a:moveTo>
                    <a:pt x="3294" y="1"/>
                  </a:moveTo>
                  <a:cubicBezTo>
                    <a:pt x="1475" y="1"/>
                    <a:pt x="1" y="1475"/>
                    <a:pt x="1" y="3294"/>
                  </a:cubicBezTo>
                  <a:cubicBezTo>
                    <a:pt x="1" y="5112"/>
                    <a:pt x="1475" y="6587"/>
                    <a:pt x="3294" y="6587"/>
                  </a:cubicBezTo>
                  <a:cubicBezTo>
                    <a:pt x="5112" y="6587"/>
                    <a:pt x="6587" y="5112"/>
                    <a:pt x="6587" y="3294"/>
                  </a:cubicBezTo>
                  <a:cubicBezTo>
                    <a:pt x="6587" y="1475"/>
                    <a:pt x="5112" y="1"/>
                    <a:pt x="3294" y="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4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56"/>
            <p:cNvSpPr/>
            <p:nvPr/>
          </p:nvSpPr>
          <p:spPr>
            <a:xfrm>
              <a:off x="5010525" y="5173275"/>
              <a:ext cx="282275" cy="282275"/>
            </a:xfrm>
            <a:custGeom>
              <a:rect b="b" l="l" r="r" t="t"/>
              <a:pathLst>
                <a:path extrusionOk="0" h="11291" w="11291">
                  <a:moveTo>
                    <a:pt x="5645" y="1"/>
                  </a:moveTo>
                  <a:cubicBezTo>
                    <a:pt x="4147" y="1"/>
                    <a:pt x="2712" y="596"/>
                    <a:pt x="1653" y="1655"/>
                  </a:cubicBezTo>
                  <a:cubicBezTo>
                    <a:pt x="595" y="2713"/>
                    <a:pt x="0" y="4149"/>
                    <a:pt x="0" y="5646"/>
                  </a:cubicBezTo>
                  <a:cubicBezTo>
                    <a:pt x="0" y="7144"/>
                    <a:pt x="595" y="8579"/>
                    <a:pt x="1653" y="9638"/>
                  </a:cubicBezTo>
                  <a:cubicBezTo>
                    <a:pt x="2712" y="10696"/>
                    <a:pt x="4147" y="11291"/>
                    <a:pt x="5645" y="11291"/>
                  </a:cubicBezTo>
                  <a:cubicBezTo>
                    <a:pt x="7142" y="11291"/>
                    <a:pt x="8578" y="10696"/>
                    <a:pt x="9636" y="9638"/>
                  </a:cubicBezTo>
                  <a:cubicBezTo>
                    <a:pt x="10695" y="8579"/>
                    <a:pt x="11290" y="7144"/>
                    <a:pt x="11290" y="5646"/>
                  </a:cubicBezTo>
                  <a:cubicBezTo>
                    <a:pt x="11290" y="4149"/>
                    <a:pt x="10695" y="2713"/>
                    <a:pt x="9636" y="1655"/>
                  </a:cubicBezTo>
                  <a:cubicBezTo>
                    <a:pt x="8578" y="596"/>
                    <a:pt x="7142" y="1"/>
                    <a:pt x="5645" y="1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14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56"/>
            <p:cNvSpPr/>
            <p:nvPr/>
          </p:nvSpPr>
          <p:spPr>
            <a:xfrm>
              <a:off x="5069325" y="5232075"/>
              <a:ext cx="164650" cy="164675"/>
            </a:xfrm>
            <a:custGeom>
              <a:rect b="b" l="l" r="r" t="t"/>
              <a:pathLst>
                <a:path extrusionOk="0" h="6587" w="6586">
                  <a:moveTo>
                    <a:pt x="3293" y="1"/>
                  </a:moveTo>
                  <a:cubicBezTo>
                    <a:pt x="1475" y="1"/>
                    <a:pt x="0" y="1475"/>
                    <a:pt x="0" y="3294"/>
                  </a:cubicBezTo>
                  <a:cubicBezTo>
                    <a:pt x="0" y="5112"/>
                    <a:pt x="1475" y="6587"/>
                    <a:pt x="3293" y="6587"/>
                  </a:cubicBezTo>
                  <a:cubicBezTo>
                    <a:pt x="5112" y="6587"/>
                    <a:pt x="6585" y="5112"/>
                    <a:pt x="6585" y="3294"/>
                  </a:cubicBezTo>
                  <a:cubicBezTo>
                    <a:pt x="6585" y="1475"/>
                    <a:pt x="5112" y="1"/>
                    <a:pt x="3293" y="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4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56"/>
            <p:cNvSpPr/>
            <p:nvPr/>
          </p:nvSpPr>
          <p:spPr>
            <a:xfrm>
              <a:off x="5351325" y="5173275"/>
              <a:ext cx="282250" cy="282275"/>
            </a:xfrm>
            <a:custGeom>
              <a:rect b="b" l="l" r="r" t="t"/>
              <a:pathLst>
                <a:path extrusionOk="0" h="11291" w="11290">
                  <a:moveTo>
                    <a:pt x="5645" y="1"/>
                  </a:moveTo>
                  <a:cubicBezTo>
                    <a:pt x="4148" y="1"/>
                    <a:pt x="2713" y="596"/>
                    <a:pt x="1653" y="1655"/>
                  </a:cubicBezTo>
                  <a:cubicBezTo>
                    <a:pt x="595" y="2713"/>
                    <a:pt x="0" y="4149"/>
                    <a:pt x="0" y="5646"/>
                  </a:cubicBezTo>
                  <a:cubicBezTo>
                    <a:pt x="0" y="7144"/>
                    <a:pt x="595" y="8579"/>
                    <a:pt x="1653" y="9638"/>
                  </a:cubicBezTo>
                  <a:cubicBezTo>
                    <a:pt x="2713" y="10696"/>
                    <a:pt x="4148" y="11291"/>
                    <a:pt x="5645" y="11291"/>
                  </a:cubicBezTo>
                  <a:cubicBezTo>
                    <a:pt x="7142" y="11291"/>
                    <a:pt x="8577" y="10696"/>
                    <a:pt x="9636" y="9638"/>
                  </a:cubicBezTo>
                  <a:cubicBezTo>
                    <a:pt x="10694" y="8579"/>
                    <a:pt x="11289" y="7144"/>
                    <a:pt x="11289" y="5646"/>
                  </a:cubicBezTo>
                  <a:cubicBezTo>
                    <a:pt x="11289" y="4149"/>
                    <a:pt x="10694" y="2713"/>
                    <a:pt x="9636" y="1655"/>
                  </a:cubicBezTo>
                  <a:cubicBezTo>
                    <a:pt x="8577" y="596"/>
                    <a:pt x="7142" y="1"/>
                    <a:pt x="5645" y="1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14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56"/>
            <p:cNvSpPr/>
            <p:nvPr/>
          </p:nvSpPr>
          <p:spPr>
            <a:xfrm>
              <a:off x="5410125" y="5232075"/>
              <a:ext cx="164650" cy="164675"/>
            </a:xfrm>
            <a:custGeom>
              <a:rect b="b" l="l" r="r" t="t"/>
              <a:pathLst>
                <a:path extrusionOk="0" h="6587" w="6586">
                  <a:moveTo>
                    <a:pt x="3293" y="1"/>
                  </a:moveTo>
                  <a:cubicBezTo>
                    <a:pt x="1475" y="1"/>
                    <a:pt x="0" y="1475"/>
                    <a:pt x="0" y="3294"/>
                  </a:cubicBezTo>
                  <a:cubicBezTo>
                    <a:pt x="0" y="5112"/>
                    <a:pt x="1475" y="6587"/>
                    <a:pt x="3293" y="6587"/>
                  </a:cubicBezTo>
                  <a:cubicBezTo>
                    <a:pt x="5111" y="6587"/>
                    <a:pt x="6585" y="5112"/>
                    <a:pt x="6585" y="3294"/>
                  </a:cubicBezTo>
                  <a:cubicBezTo>
                    <a:pt x="6585" y="1475"/>
                    <a:pt x="5111" y="1"/>
                    <a:pt x="3293" y="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4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56"/>
            <p:cNvSpPr/>
            <p:nvPr/>
          </p:nvSpPr>
          <p:spPr>
            <a:xfrm>
              <a:off x="5044575" y="4914050"/>
              <a:ext cx="447875" cy="241725"/>
            </a:xfrm>
            <a:custGeom>
              <a:rect b="b" l="l" r="r" t="t"/>
              <a:pathLst>
                <a:path extrusionOk="0" h="9669" w="17915">
                  <a:moveTo>
                    <a:pt x="1848" y="0"/>
                  </a:moveTo>
                  <a:cubicBezTo>
                    <a:pt x="825" y="0"/>
                    <a:pt x="0" y="824"/>
                    <a:pt x="0" y="1848"/>
                  </a:cubicBezTo>
                  <a:lnTo>
                    <a:pt x="0" y="7819"/>
                  </a:lnTo>
                  <a:cubicBezTo>
                    <a:pt x="0" y="8844"/>
                    <a:pt x="825" y="9668"/>
                    <a:pt x="1848" y="9668"/>
                  </a:cubicBezTo>
                  <a:lnTo>
                    <a:pt x="16067" y="9668"/>
                  </a:lnTo>
                  <a:cubicBezTo>
                    <a:pt x="17090" y="9668"/>
                    <a:pt x="17915" y="8844"/>
                    <a:pt x="17915" y="7819"/>
                  </a:cubicBezTo>
                  <a:lnTo>
                    <a:pt x="17915" y="1848"/>
                  </a:lnTo>
                  <a:cubicBezTo>
                    <a:pt x="17915" y="824"/>
                    <a:pt x="17090" y="0"/>
                    <a:pt x="16067" y="0"/>
                  </a:cubicBezTo>
                  <a:close/>
                </a:path>
              </a:pathLst>
            </a:custGeom>
            <a:solidFill>
              <a:schemeClr val="lt2"/>
            </a:solidFill>
            <a:ln cap="rnd" cmpd="sng" w="14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56"/>
            <p:cNvSpPr/>
            <p:nvPr/>
          </p:nvSpPr>
          <p:spPr>
            <a:xfrm>
              <a:off x="4866875" y="4452750"/>
              <a:ext cx="142175" cy="703025"/>
            </a:xfrm>
            <a:custGeom>
              <a:rect b="b" l="l" r="r" t="t"/>
              <a:pathLst>
                <a:path extrusionOk="0" fill="none" h="28121" w="5687">
                  <a:moveTo>
                    <a:pt x="0" y="28120"/>
                  </a:moveTo>
                  <a:lnTo>
                    <a:pt x="0" y="0"/>
                  </a:lnTo>
                  <a:lnTo>
                    <a:pt x="5686" y="0"/>
                  </a:lnTo>
                  <a:lnTo>
                    <a:pt x="5686" y="28120"/>
                  </a:lnTo>
                </a:path>
              </a:pathLst>
            </a:custGeom>
            <a:noFill/>
            <a:ln cap="rnd" cmpd="sng" w="14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56"/>
            <p:cNvSpPr/>
            <p:nvPr/>
          </p:nvSpPr>
          <p:spPr>
            <a:xfrm>
              <a:off x="4867850" y="4545900"/>
              <a:ext cx="139775" cy="25"/>
            </a:xfrm>
            <a:custGeom>
              <a:rect b="b" l="l" r="r" t="t"/>
              <a:pathLst>
                <a:path extrusionOk="0" fill="none" h="1" w="5591">
                  <a:moveTo>
                    <a:pt x="1" y="0"/>
                  </a:moveTo>
                  <a:lnTo>
                    <a:pt x="5590" y="0"/>
                  </a:lnTo>
                </a:path>
              </a:pathLst>
            </a:custGeom>
            <a:noFill/>
            <a:ln cap="rnd" cmpd="sng" w="14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56"/>
            <p:cNvSpPr/>
            <p:nvPr/>
          </p:nvSpPr>
          <p:spPr>
            <a:xfrm>
              <a:off x="4867850" y="4655650"/>
              <a:ext cx="139775" cy="25"/>
            </a:xfrm>
            <a:custGeom>
              <a:rect b="b" l="l" r="r" t="t"/>
              <a:pathLst>
                <a:path extrusionOk="0" fill="none" h="1" w="5591">
                  <a:moveTo>
                    <a:pt x="1" y="0"/>
                  </a:moveTo>
                  <a:lnTo>
                    <a:pt x="5590" y="0"/>
                  </a:lnTo>
                </a:path>
              </a:pathLst>
            </a:custGeom>
            <a:noFill/>
            <a:ln cap="rnd" cmpd="sng" w="14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56"/>
            <p:cNvSpPr/>
            <p:nvPr/>
          </p:nvSpPr>
          <p:spPr>
            <a:xfrm>
              <a:off x="4867850" y="4765425"/>
              <a:ext cx="139775" cy="25"/>
            </a:xfrm>
            <a:custGeom>
              <a:rect b="b" l="l" r="r" t="t"/>
              <a:pathLst>
                <a:path extrusionOk="0" fill="none" h="1" w="5591">
                  <a:moveTo>
                    <a:pt x="1" y="0"/>
                  </a:moveTo>
                  <a:lnTo>
                    <a:pt x="5590" y="0"/>
                  </a:lnTo>
                </a:path>
              </a:pathLst>
            </a:custGeom>
            <a:noFill/>
            <a:ln cap="rnd" cmpd="sng" w="14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56"/>
            <p:cNvSpPr/>
            <p:nvPr/>
          </p:nvSpPr>
          <p:spPr>
            <a:xfrm>
              <a:off x="4867850" y="4875200"/>
              <a:ext cx="139775" cy="25"/>
            </a:xfrm>
            <a:custGeom>
              <a:rect b="b" l="l" r="r" t="t"/>
              <a:pathLst>
                <a:path extrusionOk="0" fill="none" h="1" w="5591">
                  <a:moveTo>
                    <a:pt x="1" y="1"/>
                  </a:moveTo>
                  <a:lnTo>
                    <a:pt x="5590" y="1"/>
                  </a:lnTo>
                </a:path>
              </a:pathLst>
            </a:custGeom>
            <a:noFill/>
            <a:ln cap="rnd" cmpd="sng" w="14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56"/>
            <p:cNvSpPr/>
            <p:nvPr/>
          </p:nvSpPr>
          <p:spPr>
            <a:xfrm>
              <a:off x="4867850" y="4984975"/>
              <a:ext cx="139775" cy="25"/>
            </a:xfrm>
            <a:custGeom>
              <a:rect b="b" l="l" r="r" t="t"/>
              <a:pathLst>
                <a:path extrusionOk="0" fill="none" h="1" w="5591">
                  <a:moveTo>
                    <a:pt x="1" y="1"/>
                  </a:moveTo>
                  <a:lnTo>
                    <a:pt x="5590" y="1"/>
                  </a:lnTo>
                </a:path>
              </a:pathLst>
            </a:custGeom>
            <a:noFill/>
            <a:ln cap="rnd" cmpd="sng" w="14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56"/>
            <p:cNvSpPr/>
            <p:nvPr/>
          </p:nvSpPr>
          <p:spPr>
            <a:xfrm>
              <a:off x="4867850" y="5094725"/>
              <a:ext cx="139775" cy="25"/>
            </a:xfrm>
            <a:custGeom>
              <a:rect b="b" l="l" r="r" t="t"/>
              <a:pathLst>
                <a:path extrusionOk="0" fill="none" h="1" w="5591">
                  <a:moveTo>
                    <a:pt x="1" y="1"/>
                  </a:moveTo>
                  <a:lnTo>
                    <a:pt x="5590" y="1"/>
                  </a:lnTo>
                </a:path>
              </a:pathLst>
            </a:custGeom>
            <a:noFill/>
            <a:ln cap="rnd" cmpd="sng" w="14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56"/>
            <p:cNvSpPr/>
            <p:nvPr/>
          </p:nvSpPr>
          <p:spPr>
            <a:xfrm>
              <a:off x="1767375" y="1004925"/>
              <a:ext cx="255950" cy="4464400"/>
            </a:xfrm>
            <a:custGeom>
              <a:rect b="b" l="l" r="r" t="t"/>
              <a:pathLst>
                <a:path extrusionOk="0" fill="none" h="178576" w="10238">
                  <a:moveTo>
                    <a:pt x="10238" y="178575"/>
                  </a:moveTo>
                  <a:lnTo>
                    <a:pt x="1" y="178575"/>
                  </a:lnTo>
                  <a:lnTo>
                    <a:pt x="1" y="1"/>
                  </a:lnTo>
                  <a:lnTo>
                    <a:pt x="10238" y="1190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b="100%" r="100%"/>
              </a:path>
              <a:tileRect l="-100%" t="-100%"/>
            </a:gradFill>
            <a:ln cap="rnd" cmpd="sng" w="14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56"/>
            <p:cNvSpPr/>
            <p:nvPr/>
          </p:nvSpPr>
          <p:spPr>
            <a:xfrm>
              <a:off x="1769850" y="4288225"/>
              <a:ext cx="251050" cy="242725"/>
            </a:xfrm>
            <a:custGeom>
              <a:rect b="b" l="l" r="r" t="t"/>
              <a:pathLst>
                <a:path extrusionOk="0" fill="none" h="9709" w="10042">
                  <a:moveTo>
                    <a:pt x="0" y="9709"/>
                  </a:moveTo>
                  <a:lnTo>
                    <a:pt x="10042" y="9709"/>
                  </a:lnTo>
                  <a:lnTo>
                    <a:pt x="0" y="1"/>
                  </a:lnTo>
                  <a:lnTo>
                    <a:pt x="1004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b="100%" r="100%"/>
              </a:path>
              <a:tileRect l="-100%" t="-100%"/>
            </a:gradFill>
            <a:ln cap="rnd" cmpd="sng" w="14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56"/>
            <p:cNvSpPr/>
            <p:nvPr/>
          </p:nvSpPr>
          <p:spPr>
            <a:xfrm>
              <a:off x="1769850" y="4039450"/>
              <a:ext cx="251050" cy="242700"/>
            </a:xfrm>
            <a:custGeom>
              <a:rect b="b" l="l" r="r" t="t"/>
              <a:pathLst>
                <a:path extrusionOk="0" fill="none" h="9708" w="10042">
                  <a:moveTo>
                    <a:pt x="0" y="9708"/>
                  </a:moveTo>
                  <a:lnTo>
                    <a:pt x="10042" y="9708"/>
                  </a:lnTo>
                  <a:lnTo>
                    <a:pt x="0" y="0"/>
                  </a:lnTo>
                  <a:lnTo>
                    <a:pt x="1004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b="100%" r="100%"/>
              </a:path>
              <a:tileRect l="-100%" t="-100%"/>
            </a:gradFill>
            <a:ln cap="rnd" cmpd="sng" w="14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56"/>
            <p:cNvSpPr/>
            <p:nvPr/>
          </p:nvSpPr>
          <p:spPr>
            <a:xfrm>
              <a:off x="1769850" y="3790625"/>
              <a:ext cx="251050" cy="242700"/>
            </a:xfrm>
            <a:custGeom>
              <a:rect b="b" l="l" r="r" t="t"/>
              <a:pathLst>
                <a:path extrusionOk="0" fill="none" h="9708" w="10042">
                  <a:moveTo>
                    <a:pt x="0" y="9708"/>
                  </a:moveTo>
                  <a:lnTo>
                    <a:pt x="10042" y="9708"/>
                  </a:lnTo>
                  <a:lnTo>
                    <a:pt x="0" y="0"/>
                  </a:lnTo>
                  <a:lnTo>
                    <a:pt x="1004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b="100%" r="100%"/>
              </a:path>
              <a:tileRect l="-100%" t="-100%"/>
            </a:gradFill>
            <a:ln cap="rnd" cmpd="sng" w="14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56"/>
            <p:cNvSpPr/>
            <p:nvPr/>
          </p:nvSpPr>
          <p:spPr>
            <a:xfrm>
              <a:off x="1769850" y="3541825"/>
              <a:ext cx="251050" cy="242700"/>
            </a:xfrm>
            <a:custGeom>
              <a:rect b="b" l="l" r="r" t="t"/>
              <a:pathLst>
                <a:path extrusionOk="0" fill="none" h="9708" w="10042">
                  <a:moveTo>
                    <a:pt x="0" y="9708"/>
                  </a:moveTo>
                  <a:lnTo>
                    <a:pt x="10042" y="9708"/>
                  </a:lnTo>
                  <a:lnTo>
                    <a:pt x="0" y="0"/>
                  </a:lnTo>
                  <a:lnTo>
                    <a:pt x="1004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b="100%" r="100%"/>
              </a:path>
              <a:tileRect l="-100%" t="-100%"/>
            </a:gradFill>
            <a:ln cap="rnd" cmpd="sng" w="14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56"/>
            <p:cNvSpPr/>
            <p:nvPr/>
          </p:nvSpPr>
          <p:spPr>
            <a:xfrm>
              <a:off x="1769850" y="3293025"/>
              <a:ext cx="251050" cy="242675"/>
            </a:xfrm>
            <a:custGeom>
              <a:rect b="b" l="l" r="r" t="t"/>
              <a:pathLst>
                <a:path extrusionOk="0" fill="none" h="9707" w="10042">
                  <a:moveTo>
                    <a:pt x="0" y="9707"/>
                  </a:moveTo>
                  <a:lnTo>
                    <a:pt x="10042" y="9707"/>
                  </a:lnTo>
                  <a:lnTo>
                    <a:pt x="0" y="0"/>
                  </a:lnTo>
                  <a:lnTo>
                    <a:pt x="1004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b="100%" r="100%"/>
              </a:path>
              <a:tileRect l="-100%" t="-100%"/>
            </a:gradFill>
            <a:ln cap="rnd" cmpd="sng" w="14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56"/>
            <p:cNvSpPr/>
            <p:nvPr/>
          </p:nvSpPr>
          <p:spPr>
            <a:xfrm>
              <a:off x="1769850" y="3044200"/>
              <a:ext cx="251050" cy="242725"/>
            </a:xfrm>
            <a:custGeom>
              <a:rect b="b" l="l" r="r" t="t"/>
              <a:pathLst>
                <a:path extrusionOk="0" fill="none" h="9709" w="10042">
                  <a:moveTo>
                    <a:pt x="0" y="9708"/>
                  </a:moveTo>
                  <a:lnTo>
                    <a:pt x="10042" y="9708"/>
                  </a:lnTo>
                  <a:lnTo>
                    <a:pt x="0" y="0"/>
                  </a:lnTo>
                  <a:lnTo>
                    <a:pt x="1004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b="100%" r="100%"/>
              </a:path>
              <a:tileRect l="-100%" t="-100%"/>
            </a:gradFill>
            <a:ln cap="rnd" cmpd="sng" w="14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56"/>
            <p:cNvSpPr/>
            <p:nvPr/>
          </p:nvSpPr>
          <p:spPr>
            <a:xfrm>
              <a:off x="1769850" y="2795400"/>
              <a:ext cx="251050" cy="242700"/>
            </a:xfrm>
            <a:custGeom>
              <a:rect b="b" l="l" r="r" t="t"/>
              <a:pathLst>
                <a:path extrusionOk="0" fill="none" h="9708" w="10042">
                  <a:moveTo>
                    <a:pt x="0" y="9707"/>
                  </a:moveTo>
                  <a:lnTo>
                    <a:pt x="10042" y="9707"/>
                  </a:lnTo>
                  <a:lnTo>
                    <a:pt x="0" y="1"/>
                  </a:lnTo>
                  <a:lnTo>
                    <a:pt x="1004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b="100%" r="100%"/>
              </a:path>
              <a:tileRect l="-100%" t="-100%"/>
            </a:gradFill>
            <a:ln cap="rnd" cmpd="sng" w="14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56"/>
            <p:cNvSpPr/>
            <p:nvPr/>
          </p:nvSpPr>
          <p:spPr>
            <a:xfrm>
              <a:off x="1769850" y="2546575"/>
              <a:ext cx="251050" cy="242725"/>
            </a:xfrm>
            <a:custGeom>
              <a:rect b="b" l="l" r="r" t="t"/>
              <a:pathLst>
                <a:path extrusionOk="0" fill="none" h="9709" w="10042">
                  <a:moveTo>
                    <a:pt x="0" y="9708"/>
                  </a:moveTo>
                  <a:lnTo>
                    <a:pt x="10042" y="9708"/>
                  </a:lnTo>
                  <a:lnTo>
                    <a:pt x="0" y="0"/>
                  </a:lnTo>
                  <a:lnTo>
                    <a:pt x="1004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b="100%" r="100%"/>
              </a:path>
              <a:tileRect l="-100%" t="-100%"/>
            </a:gradFill>
            <a:ln cap="rnd" cmpd="sng" w="14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6"/>
            <p:cNvSpPr/>
            <p:nvPr/>
          </p:nvSpPr>
          <p:spPr>
            <a:xfrm>
              <a:off x="1769850" y="2297775"/>
              <a:ext cx="251050" cy="242700"/>
            </a:xfrm>
            <a:custGeom>
              <a:rect b="b" l="l" r="r" t="t"/>
              <a:pathLst>
                <a:path extrusionOk="0" fill="none" h="9708" w="10042">
                  <a:moveTo>
                    <a:pt x="0" y="9707"/>
                  </a:moveTo>
                  <a:lnTo>
                    <a:pt x="10042" y="9707"/>
                  </a:lnTo>
                  <a:lnTo>
                    <a:pt x="0" y="1"/>
                  </a:lnTo>
                  <a:lnTo>
                    <a:pt x="1004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b="100%" r="100%"/>
              </a:path>
              <a:tileRect l="-100%" t="-100%"/>
            </a:gradFill>
            <a:ln cap="rnd" cmpd="sng" w="14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56"/>
            <p:cNvSpPr/>
            <p:nvPr/>
          </p:nvSpPr>
          <p:spPr>
            <a:xfrm>
              <a:off x="1769850" y="2048950"/>
              <a:ext cx="251050" cy="242725"/>
            </a:xfrm>
            <a:custGeom>
              <a:rect b="b" l="l" r="r" t="t"/>
              <a:pathLst>
                <a:path extrusionOk="0" fill="none" h="9709" w="10042">
                  <a:moveTo>
                    <a:pt x="0" y="9708"/>
                  </a:moveTo>
                  <a:lnTo>
                    <a:pt x="10042" y="9708"/>
                  </a:lnTo>
                  <a:lnTo>
                    <a:pt x="0" y="1"/>
                  </a:lnTo>
                  <a:lnTo>
                    <a:pt x="1004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b="100%" r="100%"/>
              </a:path>
              <a:tileRect l="-100%" t="-100%"/>
            </a:gradFill>
            <a:ln cap="rnd" cmpd="sng" w="14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56"/>
            <p:cNvSpPr/>
            <p:nvPr/>
          </p:nvSpPr>
          <p:spPr>
            <a:xfrm>
              <a:off x="1769850" y="1800125"/>
              <a:ext cx="251050" cy="242725"/>
            </a:xfrm>
            <a:custGeom>
              <a:rect b="b" l="l" r="r" t="t"/>
              <a:pathLst>
                <a:path extrusionOk="0" fill="none" h="9709" w="10042">
                  <a:moveTo>
                    <a:pt x="0" y="9708"/>
                  </a:moveTo>
                  <a:lnTo>
                    <a:pt x="10042" y="9708"/>
                  </a:lnTo>
                  <a:lnTo>
                    <a:pt x="0" y="1"/>
                  </a:lnTo>
                  <a:lnTo>
                    <a:pt x="10042" y="1"/>
                  </a:lnTo>
                  <a:close/>
                </a:path>
              </a:pathLst>
            </a:custGeom>
            <a:noFill/>
            <a:ln cap="rnd" cmpd="sng" w="14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56"/>
            <p:cNvSpPr/>
            <p:nvPr/>
          </p:nvSpPr>
          <p:spPr>
            <a:xfrm>
              <a:off x="1769850" y="1551325"/>
              <a:ext cx="251050" cy="242725"/>
            </a:xfrm>
            <a:custGeom>
              <a:rect b="b" l="l" r="r" t="t"/>
              <a:pathLst>
                <a:path extrusionOk="0" fill="none" h="9709" w="10042">
                  <a:moveTo>
                    <a:pt x="0" y="9708"/>
                  </a:moveTo>
                  <a:lnTo>
                    <a:pt x="10042" y="9708"/>
                  </a:lnTo>
                  <a:lnTo>
                    <a:pt x="0" y="1"/>
                  </a:lnTo>
                  <a:lnTo>
                    <a:pt x="1004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b="100%" r="100%"/>
              </a:path>
              <a:tileRect l="-100%" t="-100%"/>
            </a:gradFill>
            <a:ln cap="rnd" cmpd="sng" w="14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56"/>
            <p:cNvSpPr/>
            <p:nvPr/>
          </p:nvSpPr>
          <p:spPr>
            <a:xfrm>
              <a:off x="1769850" y="1302525"/>
              <a:ext cx="251050" cy="242700"/>
            </a:xfrm>
            <a:custGeom>
              <a:rect b="b" l="l" r="r" t="t"/>
              <a:pathLst>
                <a:path extrusionOk="0" fill="none" h="9708" w="10042">
                  <a:moveTo>
                    <a:pt x="0" y="9707"/>
                  </a:moveTo>
                  <a:lnTo>
                    <a:pt x="10042" y="9707"/>
                  </a:lnTo>
                  <a:lnTo>
                    <a:pt x="0" y="1"/>
                  </a:lnTo>
                  <a:lnTo>
                    <a:pt x="1004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b="100%" r="100%"/>
              </a:path>
              <a:tileRect l="-100%" t="-100%"/>
            </a:gradFill>
            <a:ln cap="rnd" cmpd="sng" w="14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56"/>
            <p:cNvSpPr/>
            <p:nvPr/>
          </p:nvSpPr>
          <p:spPr>
            <a:xfrm>
              <a:off x="2094625" y="1473800"/>
              <a:ext cx="1116775" cy="78100"/>
            </a:xfrm>
            <a:custGeom>
              <a:rect b="b" l="l" r="r" t="t"/>
              <a:pathLst>
                <a:path extrusionOk="0" fill="none" h="3124" w="44671">
                  <a:moveTo>
                    <a:pt x="44671" y="3123"/>
                  </a:moveTo>
                  <a:lnTo>
                    <a:pt x="39712" y="1"/>
                  </a:lnTo>
                  <a:lnTo>
                    <a:pt x="4324" y="1"/>
                  </a:lnTo>
                  <a:lnTo>
                    <a:pt x="1" y="312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b="100%" r="100%"/>
              </a:path>
              <a:tileRect l="-100%" t="-100%"/>
            </a:gradFill>
            <a:ln cap="rnd" cmpd="sng" w="14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56"/>
            <p:cNvSpPr/>
            <p:nvPr/>
          </p:nvSpPr>
          <p:spPr>
            <a:xfrm>
              <a:off x="1070725" y="1545200"/>
              <a:ext cx="2161125" cy="56900"/>
            </a:xfrm>
            <a:custGeom>
              <a:rect b="b" l="l" r="r" t="t"/>
              <a:pathLst>
                <a:path extrusionOk="0" h="2276" w="86445">
                  <a:moveTo>
                    <a:pt x="1" y="0"/>
                  </a:moveTo>
                  <a:lnTo>
                    <a:pt x="1" y="2276"/>
                  </a:lnTo>
                  <a:lnTo>
                    <a:pt x="86444" y="2276"/>
                  </a:lnTo>
                  <a:lnTo>
                    <a:pt x="86444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b="100%" r="100%"/>
              </a:path>
              <a:tileRect l="-100%" t="-100%"/>
            </a:gradFill>
            <a:ln cap="rnd" cmpd="sng" w="14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56"/>
            <p:cNvSpPr/>
            <p:nvPr/>
          </p:nvSpPr>
          <p:spPr>
            <a:xfrm>
              <a:off x="1767375" y="1004925"/>
              <a:ext cx="1320075" cy="468900"/>
            </a:xfrm>
            <a:custGeom>
              <a:rect b="b" l="l" r="r" t="t"/>
              <a:pathLst>
                <a:path extrusionOk="0" fill="none" h="18756" w="52803">
                  <a:moveTo>
                    <a:pt x="52802" y="18756"/>
                  </a:moveTo>
                  <a:lnTo>
                    <a:pt x="1" y="1"/>
                  </a:lnTo>
                  <a:lnTo>
                    <a:pt x="17414" y="18756"/>
                  </a:ln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b="100%" r="100%"/>
              </a:path>
              <a:tileRect l="-100%" t="-100%"/>
            </a:gradFill>
            <a:ln cap="rnd" cmpd="sng" w="14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56"/>
            <p:cNvSpPr/>
            <p:nvPr/>
          </p:nvSpPr>
          <p:spPr>
            <a:xfrm>
              <a:off x="1070725" y="1004925"/>
              <a:ext cx="696675" cy="540300"/>
            </a:xfrm>
            <a:custGeom>
              <a:rect b="b" l="l" r="r" t="t"/>
              <a:pathLst>
                <a:path extrusionOk="0" fill="none" h="21612" w="27867">
                  <a:moveTo>
                    <a:pt x="27867" y="1"/>
                  </a:moveTo>
                  <a:lnTo>
                    <a:pt x="1" y="21611"/>
                  </a:ln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b="100%" r="100%"/>
              </a:path>
              <a:tileRect l="-100%" t="-100%"/>
            </a:gradFill>
            <a:ln cap="rnd" cmpd="sng" w="14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56"/>
            <p:cNvSpPr/>
            <p:nvPr/>
          </p:nvSpPr>
          <p:spPr>
            <a:xfrm>
              <a:off x="1675000" y="1666050"/>
              <a:ext cx="533175" cy="341250"/>
            </a:xfrm>
            <a:custGeom>
              <a:rect b="b" l="l" r="r" t="t"/>
              <a:pathLst>
                <a:path extrusionOk="0" h="13650" w="21327">
                  <a:moveTo>
                    <a:pt x="0" y="0"/>
                  </a:moveTo>
                  <a:lnTo>
                    <a:pt x="0" y="13649"/>
                  </a:lnTo>
                  <a:lnTo>
                    <a:pt x="21327" y="13649"/>
                  </a:lnTo>
                  <a:lnTo>
                    <a:pt x="21327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b="100%" r="100%"/>
              </a:path>
              <a:tileRect l="-100%" t="-100%"/>
            </a:gradFill>
            <a:ln cap="rnd" cmpd="sng" w="14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56"/>
            <p:cNvSpPr/>
            <p:nvPr/>
          </p:nvSpPr>
          <p:spPr>
            <a:xfrm>
              <a:off x="1786050" y="1737150"/>
              <a:ext cx="311025" cy="99525"/>
            </a:xfrm>
            <a:custGeom>
              <a:rect b="b" l="l" r="r" t="t"/>
              <a:pathLst>
                <a:path extrusionOk="0" h="3981" w="12441">
                  <a:moveTo>
                    <a:pt x="1" y="0"/>
                  </a:moveTo>
                  <a:lnTo>
                    <a:pt x="1" y="3981"/>
                  </a:lnTo>
                  <a:lnTo>
                    <a:pt x="12441" y="3981"/>
                  </a:lnTo>
                  <a:lnTo>
                    <a:pt x="12441" y="0"/>
                  </a:lnTo>
                  <a:close/>
                </a:path>
              </a:pathLst>
            </a:custGeom>
            <a:solidFill>
              <a:schemeClr val="accent1"/>
            </a:solidFill>
            <a:ln cap="rnd" cmpd="sng" w="14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56"/>
            <p:cNvSpPr/>
            <p:nvPr/>
          </p:nvSpPr>
          <p:spPr>
            <a:xfrm>
              <a:off x="3231825" y="1602075"/>
              <a:ext cx="25" cy="613125"/>
            </a:xfrm>
            <a:custGeom>
              <a:rect b="b" l="l" r="r" t="t"/>
              <a:pathLst>
                <a:path extrusionOk="0" h="24525" w="1">
                  <a:moveTo>
                    <a:pt x="0" y="1"/>
                  </a:moveTo>
                  <a:lnTo>
                    <a:pt x="0" y="245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56"/>
            <p:cNvSpPr/>
            <p:nvPr/>
          </p:nvSpPr>
          <p:spPr>
            <a:xfrm>
              <a:off x="3231825" y="1602075"/>
              <a:ext cx="25" cy="613125"/>
            </a:xfrm>
            <a:custGeom>
              <a:rect b="b" l="l" r="r" t="t"/>
              <a:pathLst>
                <a:path extrusionOk="0" fill="none" h="24525" w="1">
                  <a:moveTo>
                    <a:pt x="0" y="1"/>
                  </a:moveTo>
                  <a:lnTo>
                    <a:pt x="0" y="24524"/>
                  </a:lnTo>
                </a:path>
              </a:pathLst>
            </a:custGeom>
            <a:solidFill>
              <a:schemeClr val="accent2"/>
            </a:solidFill>
            <a:ln cap="rnd" cmpd="sng" w="142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56"/>
            <p:cNvSpPr/>
            <p:nvPr/>
          </p:nvSpPr>
          <p:spPr>
            <a:xfrm>
              <a:off x="3155025" y="2424500"/>
              <a:ext cx="158025" cy="179100"/>
            </a:xfrm>
            <a:custGeom>
              <a:rect b="b" l="l" r="r" t="t"/>
              <a:pathLst>
                <a:path extrusionOk="0" h="7164" w="6321">
                  <a:moveTo>
                    <a:pt x="0" y="0"/>
                  </a:moveTo>
                  <a:lnTo>
                    <a:pt x="0" y="7164"/>
                  </a:lnTo>
                  <a:lnTo>
                    <a:pt x="6321" y="7164"/>
                  </a:lnTo>
                  <a:lnTo>
                    <a:pt x="6321" y="0"/>
                  </a:lnTo>
                  <a:close/>
                </a:path>
              </a:pathLst>
            </a:custGeom>
            <a:solidFill>
              <a:schemeClr val="accent2"/>
            </a:solidFill>
            <a:ln cap="rnd" cmpd="sng" w="142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56"/>
            <p:cNvSpPr/>
            <p:nvPr/>
          </p:nvSpPr>
          <p:spPr>
            <a:xfrm>
              <a:off x="3155025" y="2203475"/>
              <a:ext cx="158025" cy="221050"/>
            </a:xfrm>
            <a:custGeom>
              <a:rect b="b" l="l" r="r" t="t"/>
              <a:pathLst>
                <a:path extrusionOk="0" fill="none" h="8842" w="6321">
                  <a:moveTo>
                    <a:pt x="0" y="8841"/>
                  </a:moveTo>
                  <a:lnTo>
                    <a:pt x="3161" y="0"/>
                  </a:lnTo>
                  <a:lnTo>
                    <a:pt x="6321" y="8841"/>
                  </a:lnTo>
                </a:path>
              </a:pathLst>
            </a:custGeom>
            <a:solidFill>
              <a:schemeClr val="accent2"/>
            </a:solidFill>
            <a:ln cap="rnd" cmpd="sng" w="142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56"/>
            <p:cNvSpPr/>
            <p:nvPr/>
          </p:nvSpPr>
          <p:spPr>
            <a:xfrm>
              <a:off x="2778150" y="4484375"/>
              <a:ext cx="455425" cy="639675"/>
            </a:xfrm>
            <a:custGeom>
              <a:rect b="b" l="l" r="r" t="t"/>
              <a:pathLst>
                <a:path extrusionOk="0" h="25587" w="18217">
                  <a:moveTo>
                    <a:pt x="3310" y="0"/>
                  </a:moveTo>
                  <a:cubicBezTo>
                    <a:pt x="1250" y="2"/>
                    <a:pt x="1" y="2273"/>
                    <a:pt x="1104" y="4013"/>
                  </a:cubicBezTo>
                  <a:lnTo>
                    <a:pt x="14784" y="25587"/>
                  </a:lnTo>
                  <a:lnTo>
                    <a:pt x="18217" y="23090"/>
                  </a:lnTo>
                  <a:lnTo>
                    <a:pt x="8175" y="3008"/>
                  </a:lnTo>
                  <a:cubicBezTo>
                    <a:pt x="7254" y="1165"/>
                    <a:pt x="5371" y="0"/>
                    <a:pt x="331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b="100%" r="100%"/>
              </a:path>
              <a:tileRect l="-100%" t="-100%"/>
            </a:gradFill>
            <a:ln cap="rnd" cmpd="sng" w="14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56"/>
            <p:cNvSpPr/>
            <p:nvPr/>
          </p:nvSpPr>
          <p:spPr>
            <a:xfrm>
              <a:off x="2851350" y="4991425"/>
              <a:ext cx="436850" cy="374750"/>
            </a:xfrm>
            <a:custGeom>
              <a:rect b="b" l="l" r="r" t="t"/>
              <a:pathLst>
                <a:path extrusionOk="0" h="14990" w="17474">
                  <a:moveTo>
                    <a:pt x="14040" y="0"/>
                  </a:moveTo>
                  <a:lnTo>
                    <a:pt x="0" y="9984"/>
                  </a:lnTo>
                  <a:cubicBezTo>
                    <a:pt x="0" y="9984"/>
                    <a:pt x="1178" y="14990"/>
                    <a:pt x="8681" y="14990"/>
                  </a:cubicBezTo>
                  <a:cubicBezTo>
                    <a:pt x="8902" y="14990"/>
                    <a:pt x="9129" y="14985"/>
                    <a:pt x="9361" y="14976"/>
                  </a:cubicBezTo>
                  <a:cubicBezTo>
                    <a:pt x="17473" y="14664"/>
                    <a:pt x="17161" y="6239"/>
                    <a:pt x="17161" y="6239"/>
                  </a:cubicBezTo>
                  <a:lnTo>
                    <a:pt x="14040" y="0"/>
                  </a:lnTo>
                  <a:close/>
                </a:path>
              </a:pathLst>
            </a:custGeom>
            <a:solidFill>
              <a:schemeClr val="dk2"/>
            </a:solidFill>
            <a:ln cap="rnd" cmpd="sng" w="14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56"/>
            <p:cNvSpPr/>
            <p:nvPr/>
          </p:nvSpPr>
          <p:spPr>
            <a:xfrm>
              <a:off x="2227300" y="4532250"/>
              <a:ext cx="791475" cy="669800"/>
            </a:xfrm>
            <a:custGeom>
              <a:rect b="b" l="l" r="r" t="t"/>
              <a:pathLst>
                <a:path extrusionOk="0" h="26792" w="31659">
                  <a:moveTo>
                    <a:pt x="27083" y="1"/>
                  </a:moveTo>
                  <a:cubicBezTo>
                    <a:pt x="26528" y="1"/>
                    <a:pt x="25966" y="116"/>
                    <a:pt x="25434" y="356"/>
                  </a:cubicBezTo>
                  <a:lnTo>
                    <a:pt x="1" y="11814"/>
                  </a:lnTo>
                  <a:lnTo>
                    <a:pt x="1561" y="26792"/>
                  </a:lnTo>
                  <a:lnTo>
                    <a:pt x="29389" y="7311"/>
                  </a:lnTo>
                  <a:cubicBezTo>
                    <a:pt x="31238" y="6017"/>
                    <a:pt x="31659" y="3453"/>
                    <a:pt x="30319" y="1635"/>
                  </a:cubicBezTo>
                  <a:cubicBezTo>
                    <a:pt x="29542" y="581"/>
                    <a:pt x="28329" y="1"/>
                    <a:pt x="2708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b="100%" r="100%"/>
              </a:path>
              <a:tileRect l="-100%" t="-100%"/>
            </a:gradFill>
            <a:ln cap="rnd" cmpd="sng" w="14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56"/>
            <p:cNvSpPr/>
            <p:nvPr/>
          </p:nvSpPr>
          <p:spPr>
            <a:xfrm>
              <a:off x="1478475" y="5178600"/>
              <a:ext cx="655250" cy="101425"/>
            </a:xfrm>
            <a:custGeom>
              <a:rect b="b" l="l" r="r" t="t"/>
              <a:pathLst>
                <a:path extrusionOk="0" h="4057" w="26210">
                  <a:moveTo>
                    <a:pt x="0" y="1"/>
                  </a:moveTo>
                  <a:lnTo>
                    <a:pt x="0" y="4057"/>
                  </a:lnTo>
                  <a:lnTo>
                    <a:pt x="26210" y="4057"/>
                  </a:lnTo>
                  <a:lnTo>
                    <a:pt x="26210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142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56"/>
            <p:cNvSpPr/>
            <p:nvPr/>
          </p:nvSpPr>
          <p:spPr>
            <a:xfrm>
              <a:off x="1244450" y="4890025"/>
              <a:ext cx="569450" cy="234025"/>
            </a:xfrm>
            <a:custGeom>
              <a:rect b="b" l="l" r="r" t="t"/>
              <a:pathLst>
                <a:path extrusionOk="0" h="9361" w="22778">
                  <a:moveTo>
                    <a:pt x="1" y="0"/>
                  </a:moveTo>
                  <a:lnTo>
                    <a:pt x="1" y="9361"/>
                  </a:lnTo>
                  <a:lnTo>
                    <a:pt x="22778" y="9361"/>
                  </a:lnTo>
                  <a:lnTo>
                    <a:pt x="22778" y="0"/>
                  </a:lnTo>
                  <a:close/>
                </a:path>
              </a:pathLst>
            </a:custGeom>
            <a:solidFill>
              <a:schemeClr val="dk2"/>
            </a:solidFill>
            <a:ln cap="rnd" cmpd="sng" w="14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56"/>
            <p:cNvSpPr/>
            <p:nvPr/>
          </p:nvSpPr>
          <p:spPr>
            <a:xfrm>
              <a:off x="1696900" y="4624800"/>
              <a:ext cx="569450" cy="499250"/>
            </a:xfrm>
            <a:custGeom>
              <a:rect b="b" l="l" r="r" t="t"/>
              <a:pathLst>
                <a:path extrusionOk="0" h="19970" w="22778">
                  <a:moveTo>
                    <a:pt x="1716" y="0"/>
                  </a:moveTo>
                  <a:cubicBezTo>
                    <a:pt x="768" y="0"/>
                    <a:pt x="0" y="769"/>
                    <a:pt x="0" y="1716"/>
                  </a:cubicBezTo>
                  <a:lnTo>
                    <a:pt x="0" y="19970"/>
                  </a:lnTo>
                  <a:lnTo>
                    <a:pt x="22777" y="19970"/>
                  </a:lnTo>
                  <a:lnTo>
                    <a:pt x="22777" y="1716"/>
                  </a:lnTo>
                  <a:cubicBezTo>
                    <a:pt x="22777" y="769"/>
                    <a:pt x="22009" y="0"/>
                    <a:pt x="2106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b="100%" r="100%"/>
              </a:path>
              <a:tileRect l="-100%" t="-100%"/>
            </a:gradFill>
            <a:ln cap="rnd" cmpd="sng" w="14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56"/>
            <p:cNvSpPr/>
            <p:nvPr/>
          </p:nvSpPr>
          <p:spPr>
            <a:xfrm>
              <a:off x="1127450" y="5233225"/>
              <a:ext cx="1154475" cy="222325"/>
            </a:xfrm>
            <a:custGeom>
              <a:rect b="b" l="l" r="r" t="t"/>
              <a:pathLst>
                <a:path extrusionOk="0" h="8893" w="46179">
                  <a:moveTo>
                    <a:pt x="4447" y="0"/>
                  </a:moveTo>
                  <a:cubicBezTo>
                    <a:pt x="1991" y="0"/>
                    <a:pt x="1" y="1990"/>
                    <a:pt x="1" y="4446"/>
                  </a:cubicBezTo>
                  <a:cubicBezTo>
                    <a:pt x="1" y="6902"/>
                    <a:pt x="1991" y="8893"/>
                    <a:pt x="4447" y="8893"/>
                  </a:cubicBezTo>
                  <a:lnTo>
                    <a:pt x="41733" y="8893"/>
                  </a:lnTo>
                  <a:cubicBezTo>
                    <a:pt x="44189" y="8893"/>
                    <a:pt x="46179" y="6902"/>
                    <a:pt x="46179" y="4446"/>
                  </a:cubicBezTo>
                  <a:cubicBezTo>
                    <a:pt x="46179" y="1992"/>
                    <a:pt x="44189" y="0"/>
                    <a:pt x="41733" y="0"/>
                  </a:cubicBezTo>
                  <a:close/>
                </a:path>
              </a:pathLst>
            </a:custGeom>
            <a:solidFill>
              <a:schemeClr val="accent2"/>
            </a:solidFill>
            <a:ln cap="rnd" cmpd="sng" w="14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56"/>
            <p:cNvSpPr/>
            <p:nvPr/>
          </p:nvSpPr>
          <p:spPr>
            <a:xfrm>
              <a:off x="1267875" y="5233225"/>
              <a:ext cx="1154450" cy="222325"/>
            </a:xfrm>
            <a:custGeom>
              <a:rect b="b" l="l" r="r" t="t"/>
              <a:pathLst>
                <a:path extrusionOk="0" h="8893" w="46178">
                  <a:moveTo>
                    <a:pt x="4446" y="0"/>
                  </a:moveTo>
                  <a:cubicBezTo>
                    <a:pt x="1991" y="0"/>
                    <a:pt x="1" y="1990"/>
                    <a:pt x="1" y="4446"/>
                  </a:cubicBezTo>
                  <a:cubicBezTo>
                    <a:pt x="1" y="6902"/>
                    <a:pt x="1991" y="8893"/>
                    <a:pt x="4446" y="8893"/>
                  </a:cubicBezTo>
                  <a:lnTo>
                    <a:pt x="41732" y="8893"/>
                  </a:lnTo>
                  <a:cubicBezTo>
                    <a:pt x="44187" y="8893"/>
                    <a:pt x="46178" y="6902"/>
                    <a:pt x="46178" y="4446"/>
                  </a:cubicBezTo>
                  <a:cubicBezTo>
                    <a:pt x="46178" y="1992"/>
                    <a:pt x="44187" y="0"/>
                    <a:pt x="41732" y="0"/>
                  </a:cubicBezTo>
                  <a:close/>
                </a:path>
              </a:pathLst>
            </a:custGeom>
            <a:solidFill>
              <a:schemeClr val="accent2"/>
            </a:solidFill>
            <a:ln cap="rnd" cmpd="sng" w="14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56"/>
            <p:cNvSpPr/>
            <p:nvPr/>
          </p:nvSpPr>
          <p:spPr>
            <a:xfrm>
              <a:off x="1244450" y="5124025"/>
              <a:ext cx="1021900" cy="78025"/>
            </a:xfrm>
            <a:custGeom>
              <a:rect b="b" l="l" r="r" t="t"/>
              <a:pathLst>
                <a:path extrusionOk="0" h="3121" w="40876">
                  <a:moveTo>
                    <a:pt x="1" y="1"/>
                  </a:moveTo>
                  <a:lnTo>
                    <a:pt x="1" y="3121"/>
                  </a:lnTo>
                  <a:lnTo>
                    <a:pt x="40875" y="3121"/>
                  </a:lnTo>
                  <a:lnTo>
                    <a:pt x="40875" y="1"/>
                  </a:lnTo>
                  <a:close/>
                </a:path>
              </a:pathLst>
            </a:custGeom>
            <a:solidFill>
              <a:schemeClr val="accent1"/>
            </a:solidFill>
            <a:ln cap="rnd" cmpd="sng" w="14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56"/>
            <p:cNvSpPr/>
            <p:nvPr/>
          </p:nvSpPr>
          <p:spPr>
            <a:xfrm>
              <a:off x="1314675" y="5274175"/>
              <a:ext cx="140425" cy="140450"/>
            </a:xfrm>
            <a:custGeom>
              <a:rect b="b" l="l" r="r" t="t"/>
              <a:pathLst>
                <a:path extrusionOk="0" h="5618" w="5617">
                  <a:moveTo>
                    <a:pt x="2808" y="1"/>
                  </a:moveTo>
                  <a:cubicBezTo>
                    <a:pt x="1257" y="1"/>
                    <a:pt x="1" y="1257"/>
                    <a:pt x="1" y="2808"/>
                  </a:cubicBezTo>
                  <a:cubicBezTo>
                    <a:pt x="1" y="4361"/>
                    <a:pt x="1257" y="5617"/>
                    <a:pt x="2808" y="5617"/>
                  </a:cubicBezTo>
                  <a:cubicBezTo>
                    <a:pt x="4359" y="5617"/>
                    <a:pt x="5616" y="4359"/>
                    <a:pt x="5616" y="2808"/>
                  </a:cubicBezTo>
                  <a:cubicBezTo>
                    <a:pt x="5616" y="1257"/>
                    <a:pt x="4359" y="1"/>
                    <a:pt x="280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56"/>
            <p:cNvSpPr/>
            <p:nvPr/>
          </p:nvSpPr>
          <p:spPr>
            <a:xfrm>
              <a:off x="1501875" y="5274175"/>
              <a:ext cx="140425" cy="140425"/>
            </a:xfrm>
            <a:custGeom>
              <a:rect b="b" l="l" r="r" t="t"/>
              <a:pathLst>
                <a:path extrusionOk="0" h="5617" w="5617">
                  <a:moveTo>
                    <a:pt x="2809" y="1"/>
                  </a:moveTo>
                  <a:cubicBezTo>
                    <a:pt x="1258" y="1"/>
                    <a:pt x="0" y="1257"/>
                    <a:pt x="0" y="2808"/>
                  </a:cubicBezTo>
                  <a:cubicBezTo>
                    <a:pt x="0" y="4359"/>
                    <a:pt x="1258" y="5616"/>
                    <a:pt x="2809" y="5616"/>
                  </a:cubicBezTo>
                  <a:cubicBezTo>
                    <a:pt x="4359" y="5616"/>
                    <a:pt x="5617" y="4359"/>
                    <a:pt x="5617" y="2808"/>
                  </a:cubicBezTo>
                  <a:cubicBezTo>
                    <a:pt x="5617" y="1257"/>
                    <a:pt x="4359" y="1"/>
                    <a:pt x="280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56"/>
            <p:cNvSpPr/>
            <p:nvPr/>
          </p:nvSpPr>
          <p:spPr>
            <a:xfrm>
              <a:off x="1689075" y="5274175"/>
              <a:ext cx="140425" cy="140425"/>
            </a:xfrm>
            <a:custGeom>
              <a:rect b="b" l="l" r="r" t="t"/>
              <a:pathLst>
                <a:path extrusionOk="0" h="5617" w="5617">
                  <a:moveTo>
                    <a:pt x="2809" y="1"/>
                  </a:moveTo>
                  <a:cubicBezTo>
                    <a:pt x="1257" y="1"/>
                    <a:pt x="1" y="1257"/>
                    <a:pt x="1" y="2808"/>
                  </a:cubicBezTo>
                  <a:cubicBezTo>
                    <a:pt x="1" y="4359"/>
                    <a:pt x="1257" y="5616"/>
                    <a:pt x="2809" y="5616"/>
                  </a:cubicBezTo>
                  <a:cubicBezTo>
                    <a:pt x="4360" y="5616"/>
                    <a:pt x="5616" y="4359"/>
                    <a:pt x="5616" y="2808"/>
                  </a:cubicBezTo>
                  <a:cubicBezTo>
                    <a:pt x="5616" y="1257"/>
                    <a:pt x="4360" y="1"/>
                    <a:pt x="280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56"/>
            <p:cNvSpPr/>
            <p:nvPr/>
          </p:nvSpPr>
          <p:spPr>
            <a:xfrm>
              <a:off x="1876300" y="5274175"/>
              <a:ext cx="140425" cy="140450"/>
            </a:xfrm>
            <a:custGeom>
              <a:rect b="b" l="l" r="r" t="t"/>
              <a:pathLst>
                <a:path extrusionOk="0" h="5618" w="5617">
                  <a:moveTo>
                    <a:pt x="2808" y="1"/>
                  </a:moveTo>
                  <a:cubicBezTo>
                    <a:pt x="1257" y="1"/>
                    <a:pt x="0" y="1257"/>
                    <a:pt x="0" y="2808"/>
                  </a:cubicBezTo>
                  <a:cubicBezTo>
                    <a:pt x="0" y="4361"/>
                    <a:pt x="1257" y="5617"/>
                    <a:pt x="2808" y="5617"/>
                  </a:cubicBezTo>
                  <a:cubicBezTo>
                    <a:pt x="4359" y="5617"/>
                    <a:pt x="5616" y="4359"/>
                    <a:pt x="5616" y="2808"/>
                  </a:cubicBezTo>
                  <a:cubicBezTo>
                    <a:pt x="5616" y="1257"/>
                    <a:pt x="4359" y="1"/>
                    <a:pt x="280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56"/>
            <p:cNvSpPr/>
            <p:nvPr/>
          </p:nvSpPr>
          <p:spPr>
            <a:xfrm>
              <a:off x="2063475" y="5274175"/>
              <a:ext cx="140450" cy="140450"/>
            </a:xfrm>
            <a:custGeom>
              <a:rect b="b" l="l" r="r" t="t"/>
              <a:pathLst>
                <a:path extrusionOk="0" h="5618" w="5618">
                  <a:moveTo>
                    <a:pt x="2810" y="1"/>
                  </a:moveTo>
                  <a:cubicBezTo>
                    <a:pt x="1258" y="1"/>
                    <a:pt x="1" y="1257"/>
                    <a:pt x="1" y="2808"/>
                  </a:cubicBezTo>
                  <a:cubicBezTo>
                    <a:pt x="1" y="4361"/>
                    <a:pt x="1258" y="5617"/>
                    <a:pt x="2810" y="5617"/>
                  </a:cubicBezTo>
                  <a:cubicBezTo>
                    <a:pt x="4361" y="5617"/>
                    <a:pt x="5618" y="4359"/>
                    <a:pt x="5618" y="2808"/>
                  </a:cubicBezTo>
                  <a:cubicBezTo>
                    <a:pt x="5618" y="1257"/>
                    <a:pt x="4361" y="1"/>
                    <a:pt x="281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56"/>
            <p:cNvSpPr/>
            <p:nvPr/>
          </p:nvSpPr>
          <p:spPr>
            <a:xfrm>
              <a:off x="2250700" y="5274175"/>
              <a:ext cx="140450" cy="140450"/>
            </a:xfrm>
            <a:custGeom>
              <a:rect b="b" l="l" r="r" t="t"/>
              <a:pathLst>
                <a:path extrusionOk="0" h="5618" w="5618">
                  <a:moveTo>
                    <a:pt x="2808" y="1"/>
                  </a:moveTo>
                  <a:cubicBezTo>
                    <a:pt x="1257" y="1"/>
                    <a:pt x="1" y="1257"/>
                    <a:pt x="1" y="2808"/>
                  </a:cubicBezTo>
                  <a:cubicBezTo>
                    <a:pt x="1" y="4361"/>
                    <a:pt x="1257" y="5617"/>
                    <a:pt x="2808" y="5617"/>
                  </a:cubicBezTo>
                  <a:cubicBezTo>
                    <a:pt x="4361" y="5617"/>
                    <a:pt x="5617" y="4359"/>
                    <a:pt x="5617" y="2808"/>
                  </a:cubicBezTo>
                  <a:cubicBezTo>
                    <a:pt x="5617" y="1257"/>
                    <a:pt x="4361" y="1"/>
                    <a:pt x="280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56"/>
            <p:cNvSpPr/>
            <p:nvPr/>
          </p:nvSpPr>
          <p:spPr>
            <a:xfrm>
              <a:off x="2856075" y="4585800"/>
              <a:ext cx="81075" cy="78025"/>
            </a:xfrm>
            <a:custGeom>
              <a:rect b="b" l="l" r="r" t="t"/>
              <a:pathLst>
                <a:path extrusionOk="0" h="3121" w="3243">
                  <a:moveTo>
                    <a:pt x="1684" y="0"/>
                  </a:moveTo>
                  <a:cubicBezTo>
                    <a:pt x="1278" y="0"/>
                    <a:pt x="878" y="159"/>
                    <a:pt x="580" y="457"/>
                  </a:cubicBezTo>
                  <a:cubicBezTo>
                    <a:pt x="133" y="903"/>
                    <a:pt x="0" y="1575"/>
                    <a:pt x="242" y="2157"/>
                  </a:cubicBezTo>
                  <a:cubicBezTo>
                    <a:pt x="483" y="2740"/>
                    <a:pt x="1052" y="3121"/>
                    <a:pt x="1683" y="3121"/>
                  </a:cubicBezTo>
                  <a:cubicBezTo>
                    <a:pt x="2545" y="3121"/>
                    <a:pt x="3243" y="2422"/>
                    <a:pt x="3243" y="1560"/>
                  </a:cubicBezTo>
                  <a:cubicBezTo>
                    <a:pt x="3243" y="929"/>
                    <a:pt x="2863" y="360"/>
                    <a:pt x="2280" y="119"/>
                  </a:cubicBezTo>
                  <a:cubicBezTo>
                    <a:pt x="2087" y="39"/>
                    <a:pt x="1885" y="0"/>
                    <a:pt x="16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56"/>
            <p:cNvSpPr/>
            <p:nvPr/>
          </p:nvSpPr>
          <p:spPr>
            <a:xfrm>
              <a:off x="1767075" y="4687200"/>
              <a:ext cx="413450" cy="249625"/>
            </a:xfrm>
            <a:custGeom>
              <a:rect b="b" l="l" r="r" t="t"/>
              <a:pathLst>
                <a:path extrusionOk="0" h="9985" w="16538">
                  <a:moveTo>
                    <a:pt x="1" y="1"/>
                  </a:moveTo>
                  <a:lnTo>
                    <a:pt x="1" y="9985"/>
                  </a:lnTo>
                  <a:lnTo>
                    <a:pt x="16538" y="9985"/>
                  </a:lnTo>
                  <a:lnTo>
                    <a:pt x="16538" y="1"/>
                  </a:lnTo>
                  <a:close/>
                </a:path>
              </a:pathLst>
            </a:custGeom>
            <a:solidFill>
              <a:schemeClr val="dk2"/>
            </a:solidFill>
            <a:ln cap="rnd" cmpd="sng" w="14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56"/>
            <p:cNvSpPr/>
            <p:nvPr/>
          </p:nvSpPr>
          <p:spPr>
            <a:xfrm>
              <a:off x="1954300" y="4687200"/>
              <a:ext cx="226225" cy="249625"/>
            </a:xfrm>
            <a:custGeom>
              <a:rect b="b" l="l" r="r" t="t"/>
              <a:pathLst>
                <a:path extrusionOk="0" h="9985" w="9049">
                  <a:moveTo>
                    <a:pt x="1" y="1"/>
                  </a:moveTo>
                  <a:lnTo>
                    <a:pt x="1" y="9985"/>
                  </a:lnTo>
                  <a:lnTo>
                    <a:pt x="9049" y="9985"/>
                  </a:lnTo>
                  <a:lnTo>
                    <a:pt x="9049" y="1"/>
                  </a:lnTo>
                  <a:close/>
                </a:path>
              </a:pathLst>
            </a:custGeom>
            <a:solidFill>
              <a:schemeClr val="dk2"/>
            </a:solidFill>
            <a:ln cap="rnd" cmpd="sng" w="14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 txBox="1"/>
          <p:nvPr>
            <p:ph idx="2" type="title"/>
          </p:nvPr>
        </p:nvSpPr>
        <p:spPr>
          <a:xfrm>
            <a:off x="3536250" y="1250550"/>
            <a:ext cx="2071500" cy="90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25ABC"/>
                </a:solidFill>
              </a:rPr>
              <a:t>01</a:t>
            </a:r>
            <a:endParaRPr>
              <a:solidFill>
                <a:srgbClr val="F25ABC"/>
              </a:solidFill>
            </a:endParaRPr>
          </a:p>
        </p:txBody>
      </p:sp>
      <p:sp>
        <p:nvSpPr>
          <p:cNvPr id="157" name="Google Shape;157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Componentes Básicos</a:t>
            </a:r>
            <a:endParaRPr/>
          </a:p>
        </p:txBody>
      </p:sp>
      <p:sp>
        <p:nvSpPr>
          <p:cNvPr id="158" name="Google Shape;158;p32"/>
          <p:cNvSpPr txBox="1"/>
          <p:nvPr>
            <p:ph idx="1" type="subTitle"/>
          </p:nvPr>
        </p:nvSpPr>
        <p:spPr>
          <a:xfrm>
            <a:off x="3204300" y="2992650"/>
            <a:ext cx="2735400" cy="9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3"/>
          <p:cNvSpPr txBox="1"/>
          <p:nvPr>
            <p:ph idx="1" type="subTitle"/>
          </p:nvPr>
        </p:nvSpPr>
        <p:spPr>
          <a:xfrm>
            <a:off x="729200" y="1512775"/>
            <a:ext cx="2823300" cy="69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componentes a tratar fueron:</a:t>
            </a:r>
            <a:endParaRPr/>
          </a:p>
        </p:txBody>
      </p:sp>
      <p:sp>
        <p:nvSpPr>
          <p:cNvPr id="164" name="Google Shape;164;p33"/>
          <p:cNvSpPr txBox="1"/>
          <p:nvPr>
            <p:ph idx="2" type="body"/>
          </p:nvPr>
        </p:nvSpPr>
        <p:spPr>
          <a:xfrm>
            <a:off x="729200" y="2358925"/>
            <a:ext cx="2823300" cy="22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Cruce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Implementación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Selectores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Mutacion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/>
              <a:t>Criterios de corte</a:t>
            </a:r>
            <a:endParaRPr/>
          </a:p>
        </p:txBody>
      </p:sp>
      <p:sp>
        <p:nvSpPr>
          <p:cNvPr id="165" name="Google Shape;165;p33"/>
          <p:cNvSpPr txBox="1"/>
          <p:nvPr>
            <p:ph type="title"/>
          </p:nvPr>
        </p:nvSpPr>
        <p:spPr>
          <a:xfrm>
            <a:off x="729200" y="445025"/>
            <a:ext cx="810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Componentes</a:t>
            </a:r>
            <a:endParaRPr/>
          </a:p>
        </p:txBody>
      </p:sp>
      <p:pic>
        <p:nvPicPr>
          <p:cNvPr id="166" name="Google Shape;166;p33"/>
          <p:cNvPicPr preferRelativeResize="0"/>
          <p:nvPr/>
        </p:nvPicPr>
        <p:blipFill rotWithShape="1">
          <a:blip r:embed="rId3">
            <a:alphaModFix/>
          </a:blip>
          <a:srcRect b="1652" l="0" r="33809" t="0"/>
          <a:stretch/>
        </p:blipFill>
        <p:spPr>
          <a:xfrm>
            <a:off x="4352897" y="590550"/>
            <a:ext cx="3996900" cy="3962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4"/>
          <p:cNvSpPr txBox="1"/>
          <p:nvPr>
            <p:ph idx="8" type="title"/>
          </p:nvPr>
        </p:nvSpPr>
        <p:spPr>
          <a:xfrm>
            <a:off x="729200" y="445025"/>
            <a:ext cx="810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Cruce</a:t>
            </a:r>
            <a:endParaRPr/>
          </a:p>
        </p:txBody>
      </p:sp>
      <p:sp>
        <p:nvSpPr>
          <p:cNvPr id="172" name="Google Shape;172;p34"/>
          <p:cNvSpPr txBox="1"/>
          <p:nvPr>
            <p:ph type="title"/>
          </p:nvPr>
        </p:nvSpPr>
        <p:spPr>
          <a:xfrm>
            <a:off x="772725" y="2601075"/>
            <a:ext cx="1786800" cy="43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Cruce de un punto</a:t>
            </a:r>
            <a:endParaRPr/>
          </a:p>
        </p:txBody>
      </p:sp>
      <p:sp>
        <p:nvSpPr>
          <p:cNvPr id="173" name="Google Shape;173;p34"/>
          <p:cNvSpPr txBox="1"/>
          <p:nvPr>
            <p:ph idx="1" type="subTitle"/>
          </p:nvPr>
        </p:nvSpPr>
        <p:spPr>
          <a:xfrm>
            <a:off x="772725" y="3012150"/>
            <a:ext cx="17868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intercambian alelos a partir de un punto.</a:t>
            </a:r>
            <a:endParaRPr/>
          </a:p>
        </p:txBody>
      </p:sp>
      <p:sp>
        <p:nvSpPr>
          <p:cNvPr id="174" name="Google Shape;174;p34"/>
          <p:cNvSpPr txBox="1"/>
          <p:nvPr>
            <p:ph idx="2" type="title"/>
          </p:nvPr>
        </p:nvSpPr>
        <p:spPr>
          <a:xfrm>
            <a:off x="2709975" y="2601075"/>
            <a:ext cx="1786800" cy="43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Cruce de dos puntos</a:t>
            </a:r>
            <a:endParaRPr/>
          </a:p>
        </p:txBody>
      </p:sp>
      <p:sp>
        <p:nvSpPr>
          <p:cNvPr id="175" name="Google Shape;175;p34"/>
          <p:cNvSpPr txBox="1"/>
          <p:nvPr>
            <p:ph idx="3" type="subTitle"/>
          </p:nvPr>
        </p:nvSpPr>
        <p:spPr>
          <a:xfrm>
            <a:off x="2709975" y="3012150"/>
            <a:ext cx="17868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intercambian los alelos entre dos puntos.</a:t>
            </a:r>
            <a:endParaRPr/>
          </a:p>
        </p:txBody>
      </p:sp>
      <p:sp>
        <p:nvSpPr>
          <p:cNvPr id="176" name="Google Shape;176;p34"/>
          <p:cNvSpPr txBox="1"/>
          <p:nvPr>
            <p:ph idx="4" type="title"/>
          </p:nvPr>
        </p:nvSpPr>
        <p:spPr>
          <a:xfrm>
            <a:off x="4647225" y="2447325"/>
            <a:ext cx="1786800" cy="43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Cruce anular</a:t>
            </a:r>
            <a:endParaRPr/>
          </a:p>
        </p:txBody>
      </p:sp>
      <p:sp>
        <p:nvSpPr>
          <p:cNvPr id="177" name="Google Shape;177;p34"/>
          <p:cNvSpPr txBox="1"/>
          <p:nvPr>
            <p:ph idx="5" type="subTitle"/>
          </p:nvPr>
        </p:nvSpPr>
        <p:spPr>
          <a:xfrm>
            <a:off x="4647225" y="3012150"/>
            <a:ext cx="17868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intercambian los alelos desde un punto una longitud S.</a:t>
            </a:r>
            <a:endParaRPr/>
          </a:p>
        </p:txBody>
      </p:sp>
      <p:sp>
        <p:nvSpPr>
          <p:cNvPr id="178" name="Google Shape;178;p34"/>
          <p:cNvSpPr txBox="1"/>
          <p:nvPr>
            <p:ph idx="6" type="title"/>
          </p:nvPr>
        </p:nvSpPr>
        <p:spPr>
          <a:xfrm>
            <a:off x="6528550" y="2447325"/>
            <a:ext cx="1786800" cy="43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Cruce uniforme</a:t>
            </a:r>
            <a:endParaRPr/>
          </a:p>
        </p:txBody>
      </p:sp>
      <p:sp>
        <p:nvSpPr>
          <p:cNvPr id="179" name="Google Shape;179;p34"/>
          <p:cNvSpPr txBox="1"/>
          <p:nvPr>
            <p:ph idx="7" type="subTitle"/>
          </p:nvPr>
        </p:nvSpPr>
        <p:spPr>
          <a:xfrm>
            <a:off x="6584475" y="3012150"/>
            <a:ext cx="17868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 una probabilidad P=0.5 se decide el cambiar cada uno de los alelos.</a:t>
            </a:r>
            <a:endParaRPr/>
          </a:p>
        </p:txBody>
      </p:sp>
      <p:grpSp>
        <p:nvGrpSpPr>
          <p:cNvPr id="180" name="Google Shape;180;p34"/>
          <p:cNvGrpSpPr/>
          <p:nvPr/>
        </p:nvGrpSpPr>
        <p:grpSpPr>
          <a:xfrm>
            <a:off x="1451241" y="1889169"/>
            <a:ext cx="429766" cy="429763"/>
            <a:chOff x="6533281" y="3351230"/>
            <a:chExt cx="357037" cy="357005"/>
          </a:xfrm>
        </p:grpSpPr>
        <p:sp>
          <p:nvSpPr>
            <p:cNvPr id="181" name="Google Shape;181;p34"/>
            <p:cNvSpPr/>
            <p:nvPr/>
          </p:nvSpPr>
          <p:spPr>
            <a:xfrm>
              <a:off x="6533281" y="3351230"/>
              <a:ext cx="357037" cy="357005"/>
            </a:xfrm>
            <a:custGeom>
              <a:rect b="b" l="l" r="r" t="t"/>
              <a:pathLst>
                <a:path extrusionOk="0" h="11216" w="11217">
                  <a:moveTo>
                    <a:pt x="5609" y="357"/>
                  </a:moveTo>
                  <a:cubicBezTo>
                    <a:pt x="8514" y="357"/>
                    <a:pt x="10859" y="2703"/>
                    <a:pt x="10859" y="5608"/>
                  </a:cubicBezTo>
                  <a:cubicBezTo>
                    <a:pt x="10871" y="8513"/>
                    <a:pt x="8514" y="10859"/>
                    <a:pt x="5609" y="10859"/>
                  </a:cubicBezTo>
                  <a:cubicBezTo>
                    <a:pt x="2703" y="10859"/>
                    <a:pt x="358" y="8513"/>
                    <a:pt x="358" y="5608"/>
                  </a:cubicBezTo>
                  <a:cubicBezTo>
                    <a:pt x="358" y="2703"/>
                    <a:pt x="2703" y="357"/>
                    <a:pt x="5609" y="357"/>
                  </a:cubicBezTo>
                  <a:close/>
                  <a:moveTo>
                    <a:pt x="5609" y="0"/>
                  </a:moveTo>
                  <a:cubicBezTo>
                    <a:pt x="4108" y="0"/>
                    <a:pt x="2703" y="572"/>
                    <a:pt x="1632" y="1631"/>
                  </a:cubicBezTo>
                  <a:cubicBezTo>
                    <a:pt x="572" y="2691"/>
                    <a:pt x="1" y="4108"/>
                    <a:pt x="1" y="5608"/>
                  </a:cubicBezTo>
                  <a:cubicBezTo>
                    <a:pt x="1" y="7108"/>
                    <a:pt x="572" y="8513"/>
                    <a:pt x="1632" y="9585"/>
                  </a:cubicBezTo>
                  <a:cubicBezTo>
                    <a:pt x="2692" y="10632"/>
                    <a:pt x="4108" y="11216"/>
                    <a:pt x="5609" y="11216"/>
                  </a:cubicBezTo>
                  <a:cubicBezTo>
                    <a:pt x="7109" y="11216"/>
                    <a:pt x="8514" y="10632"/>
                    <a:pt x="9585" y="9585"/>
                  </a:cubicBezTo>
                  <a:cubicBezTo>
                    <a:pt x="10633" y="8525"/>
                    <a:pt x="11216" y="7108"/>
                    <a:pt x="11216" y="5608"/>
                  </a:cubicBezTo>
                  <a:cubicBezTo>
                    <a:pt x="11216" y="4108"/>
                    <a:pt x="10633" y="2703"/>
                    <a:pt x="9585" y="1631"/>
                  </a:cubicBezTo>
                  <a:cubicBezTo>
                    <a:pt x="8526" y="572"/>
                    <a:pt x="7109" y="0"/>
                    <a:pt x="56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4"/>
            <p:cNvSpPr/>
            <p:nvPr/>
          </p:nvSpPr>
          <p:spPr>
            <a:xfrm>
              <a:off x="6570427" y="3388344"/>
              <a:ext cx="282364" cy="282396"/>
            </a:xfrm>
            <a:custGeom>
              <a:rect b="b" l="l" r="r" t="t"/>
              <a:pathLst>
                <a:path extrusionOk="0" h="8872" w="8871">
                  <a:moveTo>
                    <a:pt x="4442" y="2966"/>
                  </a:moveTo>
                  <a:cubicBezTo>
                    <a:pt x="5263" y="2966"/>
                    <a:pt x="5918" y="3632"/>
                    <a:pt x="5918" y="4442"/>
                  </a:cubicBezTo>
                  <a:cubicBezTo>
                    <a:pt x="5918" y="5263"/>
                    <a:pt x="5239" y="5918"/>
                    <a:pt x="4442" y="5918"/>
                  </a:cubicBezTo>
                  <a:cubicBezTo>
                    <a:pt x="3632" y="5918"/>
                    <a:pt x="2965" y="5263"/>
                    <a:pt x="2965" y="4442"/>
                  </a:cubicBezTo>
                  <a:cubicBezTo>
                    <a:pt x="2965" y="3620"/>
                    <a:pt x="3632" y="2966"/>
                    <a:pt x="4442" y="2966"/>
                  </a:cubicBezTo>
                  <a:close/>
                  <a:moveTo>
                    <a:pt x="1108" y="2120"/>
                  </a:moveTo>
                  <a:lnTo>
                    <a:pt x="2656" y="4775"/>
                  </a:lnTo>
                  <a:cubicBezTo>
                    <a:pt x="2822" y="5633"/>
                    <a:pt x="3561" y="6264"/>
                    <a:pt x="4453" y="6264"/>
                  </a:cubicBezTo>
                  <a:cubicBezTo>
                    <a:pt x="4704" y="6264"/>
                    <a:pt x="4942" y="6228"/>
                    <a:pt x="5156" y="6121"/>
                  </a:cubicBezTo>
                  <a:lnTo>
                    <a:pt x="5156" y="6121"/>
                  </a:lnTo>
                  <a:lnTo>
                    <a:pt x="3894" y="8466"/>
                  </a:lnTo>
                  <a:cubicBezTo>
                    <a:pt x="1906" y="8204"/>
                    <a:pt x="382" y="6490"/>
                    <a:pt x="382" y="4442"/>
                  </a:cubicBezTo>
                  <a:cubicBezTo>
                    <a:pt x="382" y="3573"/>
                    <a:pt x="643" y="2775"/>
                    <a:pt x="1108" y="2120"/>
                  </a:cubicBezTo>
                  <a:close/>
                  <a:moveTo>
                    <a:pt x="4442" y="370"/>
                  </a:moveTo>
                  <a:cubicBezTo>
                    <a:pt x="6037" y="370"/>
                    <a:pt x="7406" y="1287"/>
                    <a:pt x="8085" y="2620"/>
                  </a:cubicBezTo>
                  <a:lnTo>
                    <a:pt x="7120" y="2620"/>
                  </a:lnTo>
                  <a:cubicBezTo>
                    <a:pt x="7013" y="2620"/>
                    <a:pt x="6942" y="2692"/>
                    <a:pt x="6942" y="2799"/>
                  </a:cubicBezTo>
                  <a:cubicBezTo>
                    <a:pt x="6942" y="2906"/>
                    <a:pt x="7013" y="2977"/>
                    <a:pt x="7120" y="2977"/>
                  </a:cubicBezTo>
                  <a:lnTo>
                    <a:pt x="8252" y="2977"/>
                  </a:lnTo>
                  <a:cubicBezTo>
                    <a:pt x="8430" y="3442"/>
                    <a:pt x="8537" y="3930"/>
                    <a:pt x="8537" y="4454"/>
                  </a:cubicBezTo>
                  <a:cubicBezTo>
                    <a:pt x="8514" y="6692"/>
                    <a:pt x="6692" y="8514"/>
                    <a:pt x="4442" y="8514"/>
                  </a:cubicBezTo>
                  <a:lnTo>
                    <a:pt x="4263" y="8514"/>
                  </a:lnTo>
                  <a:lnTo>
                    <a:pt x="5799" y="5680"/>
                  </a:lnTo>
                  <a:cubicBezTo>
                    <a:pt x="6097" y="5347"/>
                    <a:pt x="6275" y="4918"/>
                    <a:pt x="6275" y="4454"/>
                  </a:cubicBezTo>
                  <a:cubicBezTo>
                    <a:pt x="6275" y="3847"/>
                    <a:pt x="5977" y="3311"/>
                    <a:pt x="5525" y="2977"/>
                  </a:cubicBezTo>
                  <a:lnTo>
                    <a:pt x="6251" y="2977"/>
                  </a:lnTo>
                  <a:cubicBezTo>
                    <a:pt x="6358" y="2977"/>
                    <a:pt x="6430" y="2906"/>
                    <a:pt x="6430" y="2799"/>
                  </a:cubicBezTo>
                  <a:cubicBezTo>
                    <a:pt x="6430" y="2692"/>
                    <a:pt x="6358" y="2620"/>
                    <a:pt x="6251" y="2620"/>
                  </a:cubicBezTo>
                  <a:lnTo>
                    <a:pt x="4453" y="2620"/>
                  </a:lnTo>
                  <a:cubicBezTo>
                    <a:pt x="3561" y="2620"/>
                    <a:pt x="2834" y="3263"/>
                    <a:pt x="2656" y="4097"/>
                  </a:cubicBezTo>
                  <a:lnTo>
                    <a:pt x="1334" y="1834"/>
                  </a:lnTo>
                  <a:cubicBezTo>
                    <a:pt x="2072" y="941"/>
                    <a:pt x="3191" y="370"/>
                    <a:pt x="4442" y="370"/>
                  </a:cubicBezTo>
                  <a:close/>
                  <a:moveTo>
                    <a:pt x="4442" y="1"/>
                  </a:moveTo>
                  <a:cubicBezTo>
                    <a:pt x="2001" y="1"/>
                    <a:pt x="1" y="2001"/>
                    <a:pt x="1" y="4442"/>
                  </a:cubicBezTo>
                  <a:cubicBezTo>
                    <a:pt x="1" y="6883"/>
                    <a:pt x="2001" y="8871"/>
                    <a:pt x="4442" y="8871"/>
                  </a:cubicBezTo>
                  <a:cubicBezTo>
                    <a:pt x="6882" y="8871"/>
                    <a:pt x="8871" y="6883"/>
                    <a:pt x="8871" y="4442"/>
                  </a:cubicBezTo>
                  <a:cubicBezTo>
                    <a:pt x="8871" y="2001"/>
                    <a:pt x="6894" y="1"/>
                    <a:pt x="44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4"/>
            <p:cNvSpPr/>
            <p:nvPr/>
          </p:nvSpPr>
          <p:spPr>
            <a:xfrm>
              <a:off x="6676166" y="3494083"/>
              <a:ext cx="71267" cy="71299"/>
            </a:xfrm>
            <a:custGeom>
              <a:rect b="b" l="l" r="r" t="t"/>
              <a:pathLst>
                <a:path extrusionOk="0" h="2240" w="2239">
                  <a:moveTo>
                    <a:pt x="1120" y="346"/>
                  </a:moveTo>
                  <a:cubicBezTo>
                    <a:pt x="1536" y="346"/>
                    <a:pt x="1893" y="679"/>
                    <a:pt x="1893" y="1120"/>
                  </a:cubicBezTo>
                  <a:cubicBezTo>
                    <a:pt x="1893" y="1549"/>
                    <a:pt x="1548" y="1894"/>
                    <a:pt x="1120" y="1894"/>
                  </a:cubicBezTo>
                  <a:cubicBezTo>
                    <a:pt x="703" y="1894"/>
                    <a:pt x="346" y="1549"/>
                    <a:pt x="346" y="1120"/>
                  </a:cubicBezTo>
                  <a:cubicBezTo>
                    <a:pt x="346" y="679"/>
                    <a:pt x="691" y="346"/>
                    <a:pt x="1120" y="346"/>
                  </a:cubicBezTo>
                  <a:close/>
                  <a:moveTo>
                    <a:pt x="1120" y="1"/>
                  </a:moveTo>
                  <a:cubicBezTo>
                    <a:pt x="489" y="1"/>
                    <a:pt x="0" y="513"/>
                    <a:pt x="0" y="1120"/>
                  </a:cubicBezTo>
                  <a:cubicBezTo>
                    <a:pt x="0" y="1727"/>
                    <a:pt x="512" y="2239"/>
                    <a:pt x="1120" y="2239"/>
                  </a:cubicBezTo>
                  <a:cubicBezTo>
                    <a:pt x="1739" y="2239"/>
                    <a:pt x="2239" y="1727"/>
                    <a:pt x="2239" y="1120"/>
                  </a:cubicBezTo>
                  <a:cubicBezTo>
                    <a:pt x="2239" y="513"/>
                    <a:pt x="1739" y="1"/>
                    <a:pt x="11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" name="Google Shape;184;p34"/>
          <p:cNvGrpSpPr/>
          <p:nvPr/>
        </p:nvGrpSpPr>
        <p:grpSpPr>
          <a:xfrm>
            <a:off x="5324147" y="1887594"/>
            <a:ext cx="432943" cy="432906"/>
            <a:chOff x="6216367" y="1970156"/>
            <a:chExt cx="361147" cy="361147"/>
          </a:xfrm>
        </p:grpSpPr>
        <p:sp>
          <p:nvSpPr>
            <p:cNvPr id="185" name="Google Shape;185;p34"/>
            <p:cNvSpPr/>
            <p:nvPr/>
          </p:nvSpPr>
          <p:spPr>
            <a:xfrm>
              <a:off x="6247813" y="2069522"/>
              <a:ext cx="329701" cy="261781"/>
            </a:xfrm>
            <a:custGeom>
              <a:rect b="b" l="l" r="r" t="t"/>
              <a:pathLst>
                <a:path extrusionOk="0" h="8225" w="10359">
                  <a:moveTo>
                    <a:pt x="9663" y="0"/>
                  </a:moveTo>
                  <a:cubicBezTo>
                    <a:pt x="9637" y="0"/>
                    <a:pt x="9611" y="7"/>
                    <a:pt x="9585" y="22"/>
                  </a:cubicBezTo>
                  <a:cubicBezTo>
                    <a:pt x="9490" y="69"/>
                    <a:pt x="9466" y="153"/>
                    <a:pt x="9502" y="248"/>
                  </a:cubicBezTo>
                  <a:cubicBezTo>
                    <a:pt x="9847" y="962"/>
                    <a:pt x="10026" y="1736"/>
                    <a:pt x="10026" y="2534"/>
                  </a:cubicBezTo>
                  <a:cubicBezTo>
                    <a:pt x="10026" y="3963"/>
                    <a:pt x="9478" y="5308"/>
                    <a:pt x="8466" y="6320"/>
                  </a:cubicBezTo>
                  <a:cubicBezTo>
                    <a:pt x="7454" y="7332"/>
                    <a:pt x="6108" y="7880"/>
                    <a:pt x="4680" y="7880"/>
                  </a:cubicBezTo>
                  <a:cubicBezTo>
                    <a:pt x="3834" y="7880"/>
                    <a:pt x="3037" y="7689"/>
                    <a:pt x="2287" y="7308"/>
                  </a:cubicBezTo>
                  <a:cubicBezTo>
                    <a:pt x="1667" y="6999"/>
                    <a:pt x="1096" y="6558"/>
                    <a:pt x="632" y="6022"/>
                  </a:cubicBezTo>
                  <a:lnTo>
                    <a:pt x="632" y="6022"/>
                  </a:lnTo>
                  <a:lnTo>
                    <a:pt x="1286" y="6237"/>
                  </a:lnTo>
                  <a:cubicBezTo>
                    <a:pt x="1308" y="6245"/>
                    <a:pt x="1329" y="6249"/>
                    <a:pt x="1350" y="6249"/>
                  </a:cubicBezTo>
                  <a:cubicBezTo>
                    <a:pt x="1417" y="6249"/>
                    <a:pt x="1473" y="6206"/>
                    <a:pt x="1501" y="6141"/>
                  </a:cubicBezTo>
                  <a:cubicBezTo>
                    <a:pt x="1525" y="6046"/>
                    <a:pt x="1489" y="5963"/>
                    <a:pt x="1394" y="5927"/>
                  </a:cubicBezTo>
                  <a:lnTo>
                    <a:pt x="215" y="5546"/>
                  </a:lnTo>
                  <a:cubicBezTo>
                    <a:pt x="197" y="5539"/>
                    <a:pt x="180" y="5536"/>
                    <a:pt x="163" y="5536"/>
                  </a:cubicBezTo>
                  <a:cubicBezTo>
                    <a:pt x="122" y="5536"/>
                    <a:pt x="85" y="5553"/>
                    <a:pt x="60" y="5570"/>
                  </a:cubicBezTo>
                  <a:cubicBezTo>
                    <a:pt x="12" y="5606"/>
                    <a:pt x="1" y="5665"/>
                    <a:pt x="1" y="5725"/>
                  </a:cubicBezTo>
                  <a:lnTo>
                    <a:pt x="191" y="7094"/>
                  </a:lnTo>
                  <a:cubicBezTo>
                    <a:pt x="203" y="7177"/>
                    <a:pt x="274" y="7237"/>
                    <a:pt x="358" y="7237"/>
                  </a:cubicBezTo>
                  <a:lnTo>
                    <a:pt x="382" y="7237"/>
                  </a:lnTo>
                  <a:cubicBezTo>
                    <a:pt x="477" y="7225"/>
                    <a:pt x="536" y="7130"/>
                    <a:pt x="512" y="7046"/>
                  </a:cubicBezTo>
                  <a:lnTo>
                    <a:pt x="417" y="6272"/>
                  </a:lnTo>
                  <a:lnTo>
                    <a:pt x="417" y="6272"/>
                  </a:lnTo>
                  <a:cubicBezTo>
                    <a:pt x="893" y="6820"/>
                    <a:pt x="1489" y="7284"/>
                    <a:pt x="2120" y="7606"/>
                  </a:cubicBezTo>
                  <a:cubicBezTo>
                    <a:pt x="2918" y="8011"/>
                    <a:pt x="3775" y="8225"/>
                    <a:pt x="4680" y="8225"/>
                  </a:cubicBezTo>
                  <a:cubicBezTo>
                    <a:pt x="6204" y="8225"/>
                    <a:pt x="7621" y="7630"/>
                    <a:pt x="8692" y="6558"/>
                  </a:cubicBezTo>
                  <a:cubicBezTo>
                    <a:pt x="9764" y="5487"/>
                    <a:pt x="10359" y="4058"/>
                    <a:pt x="10359" y="2558"/>
                  </a:cubicBezTo>
                  <a:cubicBezTo>
                    <a:pt x="10359" y="1677"/>
                    <a:pt x="10157" y="855"/>
                    <a:pt x="9799" y="93"/>
                  </a:cubicBezTo>
                  <a:cubicBezTo>
                    <a:pt x="9775" y="35"/>
                    <a:pt x="9721" y="0"/>
                    <a:pt x="96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4"/>
            <p:cNvSpPr/>
            <p:nvPr/>
          </p:nvSpPr>
          <p:spPr>
            <a:xfrm>
              <a:off x="6216367" y="1970156"/>
              <a:ext cx="329701" cy="260731"/>
            </a:xfrm>
            <a:custGeom>
              <a:rect b="b" l="l" r="r" t="t"/>
              <a:pathLst>
                <a:path extrusionOk="0" h="8192" w="10359">
                  <a:moveTo>
                    <a:pt x="5668" y="0"/>
                  </a:moveTo>
                  <a:cubicBezTo>
                    <a:pt x="4156" y="0"/>
                    <a:pt x="2739" y="596"/>
                    <a:pt x="1667" y="1667"/>
                  </a:cubicBezTo>
                  <a:cubicBezTo>
                    <a:pt x="596" y="2739"/>
                    <a:pt x="0" y="4168"/>
                    <a:pt x="0" y="5680"/>
                  </a:cubicBezTo>
                  <a:cubicBezTo>
                    <a:pt x="0" y="6525"/>
                    <a:pt x="179" y="7346"/>
                    <a:pt x="548" y="8097"/>
                  </a:cubicBezTo>
                  <a:cubicBezTo>
                    <a:pt x="584" y="8156"/>
                    <a:pt x="643" y="8192"/>
                    <a:pt x="703" y="8192"/>
                  </a:cubicBezTo>
                  <a:cubicBezTo>
                    <a:pt x="727" y="8192"/>
                    <a:pt x="750" y="8192"/>
                    <a:pt x="774" y="8180"/>
                  </a:cubicBezTo>
                  <a:cubicBezTo>
                    <a:pt x="858" y="8132"/>
                    <a:pt x="893" y="8037"/>
                    <a:pt x="846" y="7954"/>
                  </a:cubicBezTo>
                  <a:cubicBezTo>
                    <a:pt x="512" y="7239"/>
                    <a:pt x="334" y="6465"/>
                    <a:pt x="334" y="5656"/>
                  </a:cubicBezTo>
                  <a:cubicBezTo>
                    <a:pt x="334" y="4227"/>
                    <a:pt x="881" y="2894"/>
                    <a:pt x="1893" y="1882"/>
                  </a:cubicBezTo>
                  <a:cubicBezTo>
                    <a:pt x="2905" y="869"/>
                    <a:pt x="4239" y="322"/>
                    <a:pt x="5668" y="322"/>
                  </a:cubicBezTo>
                  <a:cubicBezTo>
                    <a:pt x="7239" y="322"/>
                    <a:pt x="8704" y="989"/>
                    <a:pt x="9716" y="2179"/>
                  </a:cubicBezTo>
                  <a:lnTo>
                    <a:pt x="9061" y="1953"/>
                  </a:lnTo>
                  <a:cubicBezTo>
                    <a:pt x="9044" y="1948"/>
                    <a:pt x="9027" y="1946"/>
                    <a:pt x="9010" y="1946"/>
                  </a:cubicBezTo>
                  <a:cubicBezTo>
                    <a:pt x="8942" y="1946"/>
                    <a:pt x="8878" y="1984"/>
                    <a:pt x="8859" y="2060"/>
                  </a:cubicBezTo>
                  <a:cubicBezTo>
                    <a:pt x="8823" y="2143"/>
                    <a:pt x="8870" y="2239"/>
                    <a:pt x="8966" y="2263"/>
                  </a:cubicBezTo>
                  <a:lnTo>
                    <a:pt x="10133" y="2655"/>
                  </a:lnTo>
                  <a:cubicBezTo>
                    <a:pt x="10156" y="2655"/>
                    <a:pt x="10168" y="2667"/>
                    <a:pt x="10192" y="2667"/>
                  </a:cubicBezTo>
                  <a:cubicBezTo>
                    <a:pt x="10240" y="2667"/>
                    <a:pt x="10275" y="2655"/>
                    <a:pt x="10299" y="2620"/>
                  </a:cubicBezTo>
                  <a:cubicBezTo>
                    <a:pt x="10347" y="2596"/>
                    <a:pt x="10359" y="2536"/>
                    <a:pt x="10359" y="2477"/>
                  </a:cubicBezTo>
                  <a:lnTo>
                    <a:pt x="10168" y="1108"/>
                  </a:lnTo>
                  <a:cubicBezTo>
                    <a:pt x="10158" y="1027"/>
                    <a:pt x="10088" y="971"/>
                    <a:pt x="10016" y="971"/>
                  </a:cubicBezTo>
                  <a:cubicBezTo>
                    <a:pt x="10003" y="971"/>
                    <a:pt x="9990" y="973"/>
                    <a:pt x="9978" y="977"/>
                  </a:cubicBezTo>
                  <a:cubicBezTo>
                    <a:pt x="9882" y="989"/>
                    <a:pt x="9823" y="1072"/>
                    <a:pt x="9835" y="1167"/>
                  </a:cubicBezTo>
                  <a:lnTo>
                    <a:pt x="9942" y="1941"/>
                  </a:lnTo>
                  <a:cubicBezTo>
                    <a:pt x="8870" y="703"/>
                    <a:pt x="7323" y="0"/>
                    <a:pt x="56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4"/>
            <p:cNvSpPr/>
            <p:nvPr/>
          </p:nvSpPr>
          <p:spPr>
            <a:xfrm>
              <a:off x="6351252" y="2064875"/>
              <a:ext cx="17855" cy="28072"/>
            </a:xfrm>
            <a:custGeom>
              <a:rect b="b" l="l" r="r" t="t"/>
              <a:pathLst>
                <a:path extrusionOk="0" h="882" w="561">
                  <a:moveTo>
                    <a:pt x="358" y="1"/>
                  </a:moveTo>
                  <a:cubicBezTo>
                    <a:pt x="275" y="1"/>
                    <a:pt x="203" y="84"/>
                    <a:pt x="203" y="168"/>
                  </a:cubicBezTo>
                  <a:lnTo>
                    <a:pt x="203" y="477"/>
                  </a:lnTo>
                  <a:lnTo>
                    <a:pt x="84" y="596"/>
                  </a:lnTo>
                  <a:cubicBezTo>
                    <a:pt x="25" y="656"/>
                    <a:pt x="1" y="763"/>
                    <a:pt x="84" y="834"/>
                  </a:cubicBezTo>
                  <a:cubicBezTo>
                    <a:pt x="108" y="870"/>
                    <a:pt x="156" y="882"/>
                    <a:pt x="203" y="882"/>
                  </a:cubicBezTo>
                  <a:cubicBezTo>
                    <a:pt x="239" y="882"/>
                    <a:pt x="287" y="870"/>
                    <a:pt x="322" y="834"/>
                  </a:cubicBezTo>
                  <a:lnTo>
                    <a:pt x="501" y="680"/>
                  </a:lnTo>
                  <a:cubicBezTo>
                    <a:pt x="525" y="644"/>
                    <a:pt x="561" y="596"/>
                    <a:pt x="537" y="560"/>
                  </a:cubicBezTo>
                  <a:lnTo>
                    <a:pt x="525" y="168"/>
                  </a:lnTo>
                  <a:cubicBezTo>
                    <a:pt x="525" y="84"/>
                    <a:pt x="453" y="1"/>
                    <a:pt x="3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4"/>
            <p:cNvSpPr/>
            <p:nvPr/>
          </p:nvSpPr>
          <p:spPr>
            <a:xfrm>
              <a:off x="6260321" y="2016688"/>
              <a:ext cx="272857" cy="269929"/>
            </a:xfrm>
            <a:custGeom>
              <a:rect b="b" l="l" r="r" t="t"/>
              <a:pathLst>
                <a:path extrusionOk="0" h="8481" w="8573">
                  <a:moveTo>
                    <a:pt x="2822" y="3182"/>
                  </a:moveTo>
                  <a:lnTo>
                    <a:pt x="3037" y="3217"/>
                  </a:lnTo>
                  <a:lnTo>
                    <a:pt x="3144" y="3217"/>
                  </a:lnTo>
                  <a:lnTo>
                    <a:pt x="2965" y="3598"/>
                  </a:lnTo>
                  <a:lnTo>
                    <a:pt x="2679" y="3527"/>
                  </a:lnTo>
                  <a:lnTo>
                    <a:pt x="2822" y="3182"/>
                  </a:lnTo>
                  <a:close/>
                  <a:moveTo>
                    <a:pt x="3918" y="3110"/>
                  </a:moveTo>
                  <a:lnTo>
                    <a:pt x="4251" y="3515"/>
                  </a:lnTo>
                  <a:lnTo>
                    <a:pt x="4203" y="3634"/>
                  </a:lnTo>
                  <a:cubicBezTo>
                    <a:pt x="4168" y="3718"/>
                    <a:pt x="4215" y="3813"/>
                    <a:pt x="4310" y="3837"/>
                  </a:cubicBezTo>
                  <a:cubicBezTo>
                    <a:pt x="4322" y="3837"/>
                    <a:pt x="4334" y="3860"/>
                    <a:pt x="4370" y="3860"/>
                  </a:cubicBezTo>
                  <a:cubicBezTo>
                    <a:pt x="4441" y="3860"/>
                    <a:pt x="4501" y="3813"/>
                    <a:pt x="4525" y="3741"/>
                  </a:cubicBezTo>
                  <a:lnTo>
                    <a:pt x="4572" y="3622"/>
                  </a:lnTo>
                  <a:cubicBezTo>
                    <a:pt x="4608" y="3515"/>
                    <a:pt x="4584" y="3408"/>
                    <a:pt x="4513" y="3325"/>
                  </a:cubicBezTo>
                  <a:lnTo>
                    <a:pt x="4430" y="3217"/>
                  </a:lnTo>
                  <a:lnTo>
                    <a:pt x="4727" y="3444"/>
                  </a:lnTo>
                  <a:cubicBezTo>
                    <a:pt x="4749" y="3458"/>
                    <a:pt x="4780" y="3469"/>
                    <a:pt x="4815" y="3469"/>
                  </a:cubicBezTo>
                  <a:cubicBezTo>
                    <a:pt x="4836" y="3469"/>
                    <a:pt x="4859" y="3465"/>
                    <a:pt x="4882" y="3456"/>
                  </a:cubicBezTo>
                  <a:lnTo>
                    <a:pt x="5096" y="3360"/>
                  </a:lnTo>
                  <a:lnTo>
                    <a:pt x="5227" y="3515"/>
                  </a:lnTo>
                  <a:cubicBezTo>
                    <a:pt x="5263" y="3563"/>
                    <a:pt x="5323" y="3575"/>
                    <a:pt x="5358" y="3575"/>
                  </a:cubicBezTo>
                  <a:lnTo>
                    <a:pt x="5775" y="3539"/>
                  </a:lnTo>
                  <a:lnTo>
                    <a:pt x="5799" y="3622"/>
                  </a:lnTo>
                  <a:cubicBezTo>
                    <a:pt x="5811" y="3658"/>
                    <a:pt x="5775" y="3694"/>
                    <a:pt x="5775" y="3706"/>
                  </a:cubicBezTo>
                  <a:cubicBezTo>
                    <a:pt x="5763" y="3718"/>
                    <a:pt x="5739" y="3753"/>
                    <a:pt x="5692" y="3753"/>
                  </a:cubicBezTo>
                  <a:lnTo>
                    <a:pt x="4977" y="3813"/>
                  </a:lnTo>
                  <a:cubicBezTo>
                    <a:pt x="4882" y="3813"/>
                    <a:pt x="4811" y="3872"/>
                    <a:pt x="4751" y="3944"/>
                  </a:cubicBezTo>
                  <a:cubicBezTo>
                    <a:pt x="4727" y="4003"/>
                    <a:pt x="4691" y="4063"/>
                    <a:pt x="4703" y="4122"/>
                  </a:cubicBezTo>
                  <a:lnTo>
                    <a:pt x="4227" y="3956"/>
                  </a:lnTo>
                  <a:cubicBezTo>
                    <a:pt x="4215" y="3956"/>
                    <a:pt x="4215" y="3944"/>
                    <a:pt x="4203" y="3932"/>
                  </a:cubicBezTo>
                  <a:cubicBezTo>
                    <a:pt x="4168" y="3753"/>
                    <a:pt x="4025" y="3610"/>
                    <a:pt x="3846" y="3610"/>
                  </a:cubicBezTo>
                  <a:lnTo>
                    <a:pt x="3834" y="3610"/>
                  </a:lnTo>
                  <a:lnTo>
                    <a:pt x="3322" y="3634"/>
                  </a:lnTo>
                  <a:lnTo>
                    <a:pt x="3477" y="3289"/>
                  </a:lnTo>
                  <a:cubicBezTo>
                    <a:pt x="3489" y="3265"/>
                    <a:pt x="3513" y="3229"/>
                    <a:pt x="3548" y="3229"/>
                  </a:cubicBezTo>
                  <a:lnTo>
                    <a:pt x="3918" y="3110"/>
                  </a:lnTo>
                  <a:close/>
                  <a:moveTo>
                    <a:pt x="7775" y="3646"/>
                  </a:moveTo>
                  <a:cubicBezTo>
                    <a:pt x="7787" y="3646"/>
                    <a:pt x="7835" y="3646"/>
                    <a:pt x="7859" y="3682"/>
                  </a:cubicBezTo>
                  <a:lnTo>
                    <a:pt x="8204" y="4003"/>
                  </a:lnTo>
                  <a:lnTo>
                    <a:pt x="8204" y="4349"/>
                  </a:lnTo>
                  <a:cubicBezTo>
                    <a:pt x="8156" y="5325"/>
                    <a:pt x="7763" y="6254"/>
                    <a:pt x="7061" y="6956"/>
                  </a:cubicBezTo>
                  <a:cubicBezTo>
                    <a:pt x="6954" y="7051"/>
                    <a:pt x="6835" y="7158"/>
                    <a:pt x="6716" y="7254"/>
                  </a:cubicBezTo>
                  <a:cubicBezTo>
                    <a:pt x="6775" y="7158"/>
                    <a:pt x="6835" y="7075"/>
                    <a:pt x="6870" y="6968"/>
                  </a:cubicBezTo>
                  <a:lnTo>
                    <a:pt x="7620" y="5194"/>
                  </a:lnTo>
                  <a:cubicBezTo>
                    <a:pt x="7656" y="5134"/>
                    <a:pt x="7644" y="5075"/>
                    <a:pt x="7609" y="5027"/>
                  </a:cubicBezTo>
                  <a:cubicBezTo>
                    <a:pt x="7585" y="4992"/>
                    <a:pt x="7525" y="4956"/>
                    <a:pt x="7466" y="4956"/>
                  </a:cubicBezTo>
                  <a:lnTo>
                    <a:pt x="7382" y="4956"/>
                  </a:lnTo>
                  <a:lnTo>
                    <a:pt x="7799" y="4134"/>
                  </a:lnTo>
                  <a:cubicBezTo>
                    <a:pt x="7882" y="4003"/>
                    <a:pt x="7835" y="3837"/>
                    <a:pt x="7704" y="3753"/>
                  </a:cubicBezTo>
                  <a:lnTo>
                    <a:pt x="7668" y="3718"/>
                  </a:lnTo>
                  <a:lnTo>
                    <a:pt x="7680" y="3706"/>
                  </a:lnTo>
                  <a:cubicBezTo>
                    <a:pt x="7716" y="3658"/>
                    <a:pt x="7739" y="3658"/>
                    <a:pt x="7775" y="3646"/>
                  </a:cubicBezTo>
                  <a:close/>
                  <a:moveTo>
                    <a:pt x="4257" y="0"/>
                  </a:moveTo>
                  <a:cubicBezTo>
                    <a:pt x="4208" y="0"/>
                    <a:pt x="4158" y="1"/>
                    <a:pt x="4108" y="3"/>
                  </a:cubicBezTo>
                  <a:cubicBezTo>
                    <a:pt x="3037" y="50"/>
                    <a:pt x="2048" y="491"/>
                    <a:pt x="1286" y="1241"/>
                  </a:cubicBezTo>
                  <a:cubicBezTo>
                    <a:pt x="524" y="1991"/>
                    <a:pt x="96" y="2991"/>
                    <a:pt x="48" y="4063"/>
                  </a:cubicBezTo>
                  <a:cubicBezTo>
                    <a:pt x="0" y="5122"/>
                    <a:pt x="358" y="6158"/>
                    <a:pt x="1048" y="6968"/>
                  </a:cubicBezTo>
                  <a:cubicBezTo>
                    <a:pt x="1072" y="7016"/>
                    <a:pt x="1120" y="7027"/>
                    <a:pt x="1179" y="7027"/>
                  </a:cubicBezTo>
                  <a:cubicBezTo>
                    <a:pt x="1227" y="7027"/>
                    <a:pt x="1251" y="7016"/>
                    <a:pt x="1286" y="6980"/>
                  </a:cubicBezTo>
                  <a:cubicBezTo>
                    <a:pt x="1358" y="6920"/>
                    <a:pt x="1358" y="6813"/>
                    <a:pt x="1298" y="6742"/>
                  </a:cubicBezTo>
                  <a:cubicBezTo>
                    <a:pt x="679" y="6004"/>
                    <a:pt x="346" y="5051"/>
                    <a:pt x="393" y="4063"/>
                  </a:cubicBezTo>
                  <a:cubicBezTo>
                    <a:pt x="441" y="3087"/>
                    <a:pt x="834" y="2158"/>
                    <a:pt x="1536" y="1455"/>
                  </a:cubicBezTo>
                  <a:cubicBezTo>
                    <a:pt x="2239" y="765"/>
                    <a:pt x="3156" y="360"/>
                    <a:pt x="4144" y="312"/>
                  </a:cubicBezTo>
                  <a:cubicBezTo>
                    <a:pt x="4200" y="309"/>
                    <a:pt x="4256" y="308"/>
                    <a:pt x="4312" y="308"/>
                  </a:cubicBezTo>
                  <a:cubicBezTo>
                    <a:pt x="4478" y="308"/>
                    <a:pt x="4641" y="321"/>
                    <a:pt x="4811" y="348"/>
                  </a:cubicBezTo>
                  <a:lnTo>
                    <a:pt x="5037" y="622"/>
                  </a:lnTo>
                  <a:lnTo>
                    <a:pt x="4942" y="848"/>
                  </a:lnTo>
                  <a:lnTo>
                    <a:pt x="4811" y="610"/>
                  </a:lnTo>
                  <a:cubicBezTo>
                    <a:pt x="4787" y="550"/>
                    <a:pt x="4727" y="527"/>
                    <a:pt x="4668" y="527"/>
                  </a:cubicBezTo>
                  <a:lnTo>
                    <a:pt x="4132" y="527"/>
                  </a:lnTo>
                  <a:cubicBezTo>
                    <a:pt x="4072" y="527"/>
                    <a:pt x="4013" y="550"/>
                    <a:pt x="3977" y="610"/>
                  </a:cubicBezTo>
                  <a:lnTo>
                    <a:pt x="3608" y="1324"/>
                  </a:lnTo>
                  <a:cubicBezTo>
                    <a:pt x="3560" y="1432"/>
                    <a:pt x="3560" y="1539"/>
                    <a:pt x="3608" y="1634"/>
                  </a:cubicBezTo>
                  <a:cubicBezTo>
                    <a:pt x="3668" y="1729"/>
                    <a:pt x="3751" y="1801"/>
                    <a:pt x="3858" y="1801"/>
                  </a:cubicBezTo>
                  <a:lnTo>
                    <a:pt x="4156" y="1836"/>
                  </a:lnTo>
                  <a:cubicBezTo>
                    <a:pt x="4215" y="1836"/>
                    <a:pt x="4275" y="1813"/>
                    <a:pt x="4310" y="1753"/>
                  </a:cubicBezTo>
                  <a:lnTo>
                    <a:pt x="4430" y="1598"/>
                  </a:lnTo>
                  <a:lnTo>
                    <a:pt x="4489" y="1670"/>
                  </a:lnTo>
                  <a:lnTo>
                    <a:pt x="4441" y="1955"/>
                  </a:lnTo>
                  <a:lnTo>
                    <a:pt x="3929" y="2027"/>
                  </a:lnTo>
                  <a:cubicBezTo>
                    <a:pt x="3906" y="2027"/>
                    <a:pt x="3894" y="2039"/>
                    <a:pt x="3858" y="2051"/>
                  </a:cubicBezTo>
                  <a:lnTo>
                    <a:pt x="3203" y="2527"/>
                  </a:lnTo>
                  <a:cubicBezTo>
                    <a:pt x="3179" y="2563"/>
                    <a:pt x="3144" y="2586"/>
                    <a:pt x="3144" y="2622"/>
                  </a:cubicBezTo>
                  <a:lnTo>
                    <a:pt x="3072" y="2920"/>
                  </a:lnTo>
                  <a:lnTo>
                    <a:pt x="2846" y="2884"/>
                  </a:lnTo>
                  <a:cubicBezTo>
                    <a:pt x="2836" y="2883"/>
                    <a:pt x="2826" y="2883"/>
                    <a:pt x="2816" y="2883"/>
                  </a:cubicBezTo>
                  <a:cubicBezTo>
                    <a:pt x="2686" y="2883"/>
                    <a:pt x="2580" y="2954"/>
                    <a:pt x="2525" y="3087"/>
                  </a:cubicBezTo>
                  <a:lnTo>
                    <a:pt x="2382" y="3456"/>
                  </a:lnTo>
                  <a:cubicBezTo>
                    <a:pt x="2358" y="3527"/>
                    <a:pt x="2358" y="3622"/>
                    <a:pt x="2405" y="3694"/>
                  </a:cubicBezTo>
                  <a:cubicBezTo>
                    <a:pt x="2441" y="3765"/>
                    <a:pt x="2501" y="3825"/>
                    <a:pt x="2596" y="3860"/>
                  </a:cubicBezTo>
                  <a:cubicBezTo>
                    <a:pt x="2441" y="3932"/>
                    <a:pt x="2322" y="4075"/>
                    <a:pt x="2322" y="4241"/>
                  </a:cubicBezTo>
                  <a:lnTo>
                    <a:pt x="2322" y="4313"/>
                  </a:lnTo>
                  <a:lnTo>
                    <a:pt x="1870" y="4849"/>
                  </a:lnTo>
                  <a:cubicBezTo>
                    <a:pt x="1786" y="4932"/>
                    <a:pt x="1763" y="5051"/>
                    <a:pt x="1763" y="5146"/>
                  </a:cubicBezTo>
                  <a:lnTo>
                    <a:pt x="1763" y="5777"/>
                  </a:lnTo>
                  <a:cubicBezTo>
                    <a:pt x="1763" y="5944"/>
                    <a:pt x="1822" y="6087"/>
                    <a:pt x="1941" y="6194"/>
                  </a:cubicBezTo>
                  <a:lnTo>
                    <a:pt x="2382" y="6623"/>
                  </a:lnTo>
                  <a:cubicBezTo>
                    <a:pt x="2489" y="6718"/>
                    <a:pt x="2608" y="6777"/>
                    <a:pt x="2739" y="6789"/>
                  </a:cubicBezTo>
                  <a:lnTo>
                    <a:pt x="4049" y="6908"/>
                  </a:lnTo>
                  <a:lnTo>
                    <a:pt x="4049" y="6956"/>
                  </a:lnTo>
                  <a:cubicBezTo>
                    <a:pt x="4037" y="7111"/>
                    <a:pt x="4096" y="7266"/>
                    <a:pt x="4227" y="7373"/>
                  </a:cubicBezTo>
                  <a:lnTo>
                    <a:pt x="4465" y="7551"/>
                  </a:lnTo>
                  <a:lnTo>
                    <a:pt x="4453" y="7587"/>
                  </a:lnTo>
                  <a:cubicBezTo>
                    <a:pt x="4394" y="7766"/>
                    <a:pt x="4453" y="7944"/>
                    <a:pt x="4584" y="8063"/>
                  </a:cubicBezTo>
                  <a:lnTo>
                    <a:pt x="4668" y="8123"/>
                  </a:lnTo>
                  <a:cubicBezTo>
                    <a:pt x="4608" y="8123"/>
                    <a:pt x="4561" y="8147"/>
                    <a:pt x="4501" y="8147"/>
                  </a:cubicBezTo>
                  <a:cubicBezTo>
                    <a:pt x="4451" y="8148"/>
                    <a:pt x="4402" y="8149"/>
                    <a:pt x="4353" y="8149"/>
                  </a:cubicBezTo>
                  <a:cubicBezTo>
                    <a:pt x="3418" y="8149"/>
                    <a:pt x="2523" y="7829"/>
                    <a:pt x="1822" y="7230"/>
                  </a:cubicBezTo>
                  <a:cubicBezTo>
                    <a:pt x="1793" y="7206"/>
                    <a:pt x="1759" y="7195"/>
                    <a:pt x="1724" y="7195"/>
                  </a:cubicBezTo>
                  <a:cubicBezTo>
                    <a:pt x="1672" y="7195"/>
                    <a:pt x="1619" y="7218"/>
                    <a:pt x="1584" y="7254"/>
                  </a:cubicBezTo>
                  <a:cubicBezTo>
                    <a:pt x="1524" y="7325"/>
                    <a:pt x="1536" y="7432"/>
                    <a:pt x="1596" y="7492"/>
                  </a:cubicBezTo>
                  <a:cubicBezTo>
                    <a:pt x="2358" y="8123"/>
                    <a:pt x="3322" y="8480"/>
                    <a:pt x="4322" y="8480"/>
                  </a:cubicBezTo>
                  <a:lnTo>
                    <a:pt x="4501" y="8480"/>
                  </a:lnTo>
                  <a:cubicBezTo>
                    <a:pt x="5573" y="8444"/>
                    <a:pt x="6573" y="7992"/>
                    <a:pt x="7323" y="7254"/>
                  </a:cubicBezTo>
                  <a:cubicBezTo>
                    <a:pt x="8085" y="6492"/>
                    <a:pt x="8513" y="5492"/>
                    <a:pt x="8561" y="4420"/>
                  </a:cubicBezTo>
                  <a:cubicBezTo>
                    <a:pt x="8573" y="3289"/>
                    <a:pt x="8216" y="2265"/>
                    <a:pt x="7537" y="1455"/>
                  </a:cubicBezTo>
                  <a:cubicBezTo>
                    <a:pt x="7506" y="1418"/>
                    <a:pt x="7462" y="1400"/>
                    <a:pt x="7417" y="1400"/>
                  </a:cubicBezTo>
                  <a:cubicBezTo>
                    <a:pt x="7375" y="1400"/>
                    <a:pt x="7333" y="1415"/>
                    <a:pt x="7299" y="1443"/>
                  </a:cubicBezTo>
                  <a:cubicBezTo>
                    <a:pt x="7228" y="1503"/>
                    <a:pt x="7228" y="1610"/>
                    <a:pt x="7287" y="1682"/>
                  </a:cubicBezTo>
                  <a:cubicBezTo>
                    <a:pt x="7728" y="2217"/>
                    <a:pt x="8025" y="2860"/>
                    <a:pt x="8144" y="3539"/>
                  </a:cubicBezTo>
                  <a:lnTo>
                    <a:pt x="8097" y="3503"/>
                  </a:lnTo>
                  <a:cubicBezTo>
                    <a:pt x="8018" y="3424"/>
                    <a:pt x="7923" y="3378"/>
                    <a:pt x="7804" y="3378"/>
                  </a:cubicBezTo>
                  <a:cubicBezTo>
                    <a:pt x="7780" y="3378"/>
                    <a:pt x="7754" y="3380"/>
                    <a:pt x="7728" y="3384"/>
                  </a:cubicBezTo>
                  <a:cubicBezTo>
                    <a:pt x="7597" y="3396"/>
                    <a:pt x="7478" y="3468"/>
                    <a:pt x="7406" y="3587"/>
                  </a:cubicBezTo>
                  <a:lnTo>
                    <a:pt x="7370" y="3634"/>
                  </a:lnTo>
                  <a:cubicBezTo>
                    <a:pt x="7299" y="3634"/>
                    <a:pt x="7228" y="3658"/>
                    <a:pt x="7168" y="3718"/>
                  </a:cubicBezTo>
                  <a:lnTo>
                    <a:pt x="6942" y="3468"/>
                  </a:lnTo>
                  <a:cubicBezTo>
                    <a:pt x="6911" y="3430"/>
                    <a:pt x="6866" y="3412"/>
                    <a:pt x="6821" y="3412"/>
                  </a:cubicBezTo>
                  <a:cubicBezTo>
                    <a:pt x="6780" y="3412"/>
                    <a:pt x="6738" y="3427"/>
                    <a:pt x="6704" y="3456"/>
                  </a:cubicBezTo>
                  <a:cubicBezTo>
                    <a:pt x="6632" y="3515"/>
                    <a:pt x="6632" y="3622"/>
                    <a:pt x="6692" y="3694"/>
                  </a:cubicBezTo>
                  <a:lnTo>
                    <a:pt x="7013" y="4099"/>
                  </a:lnTo>
                  <a:cubicBezTo>
                    <a:pt x="7049" y="4122"/>
                    <a:pt x="7085" y="4146"/>
                    <a:pt x="7132" y="4146"/>
                  </a:cubicBezTo>
                  <a:cubicBezTo>
                    <a:pt x="7180" y="4146"/>
                    <a:pt x="7228" y="4134"/>
                    <a:pt x="7251" y="4110"/>
                  </a:cubicBezTo>
                  <a:lnTo>
                    <a:pt x="7358" y="4003"/>
                  </a:lnTo>
                  <a:lnTo>
                    <a:pt x="7489" y="4099"/>
                  </a:lnTo>
                  <a:lnTo>
                    <a:pt x="7001" y="5075"/>
                  </a:lnTo>
                  <a:lnTo>
                    <a:pt x="6966" y="5075"/>
                  </a:lnTo>
                  <a:cubicBezTo>
                    <a:pt x="6930" y="5075"/>
                    <a:pt x="6894" y="5063"/>
                    <a:pt x="6870" y="5027"/>
                  </a:cubicBezTo>
                  <a:lnTo>
                    <a:pt x="6215" y="4230"/>
                  </a:lnTo>
                  <a:cubicBezTo>
                    <a:pt x="6181" y="4188"/>
                    <a:pt x="6129" y="4170"/>
                    <a:pt x="6079" y="4170"/>
                  </a:cubicBezTo>
                  <a:cubicBezTo>
                    <a:pt x="6043" y="4170"/>
                    <a:pt x="6007" y="4179"/>
                    <a:pt x="5977" y="4194"/>
                  </a:cubicBezTo>
                  <a:cubicBezTo>
                    <a:pt x="5894" y="4253"/>
                    <a:pt x="5894" y="4360"/>
                    <a:pt x="5942" y="4432"/>
                  </a:cubicBezTo>
                  <a:lnTo>
                    <a:pt x="6596" y="5242"/>
                  </a:lnTo>
                  <a:cubicBezTo>
                    <a:pt x="6684" y="5351"/>
                    <a:pt x="6811" y="5410"/>
                    <a:pt x="6932" y="5410"/>
                  </a:cubicBezTo>
                  <a:cubicBezTo>
                    <a:pt x="6944" y="5410"/>
                    <a:pt x="6955" y="5409"/>
                    <a:pt x="6966" y="5408"/>
                  </a:cubicBezTo>
                  <a:lnTo>
                    <a:pt x="7180" y="5384"/>
                  </a:lnTo>
                  <a:lnTo>
                    <a:pt x="6525" y="6908"/>
                  </a:lnTo>
                  <a:cubicBezTo>
                    <a:pt x="6477" y="7016"/>
                    <a:pt x="6418" y="7111"/>
                    <a:pt x="6335" y="7206"/>
                  </a:cubicBezTo>
                  <a:lnTo>
                    <a:pt x="5811" y="7825"/>
                  </a:lnTo>
                  <a:cubicBezTo>
                    <a:pt x="5537" y="7944"/>
                    <a:pt x="5275" y="8028"/>
                    <a:pt x="4989" y="8087"/>
                  </a:cubicBezTo>
                  <a:lnTo>
                    <a:pt x="4703" y="7825"/>
                  </a:lnTo>
                  <a:cubicBezTo>
                    <a:pt x="4680" y="7801"/>
                    <a:pt x="4668" y="7754"/>
                    <a:pt x="4680" y="7706"/>
                  </a:cubicBezTo>
                  <a:lnTo>
                    <a:pt x="4727" y="7551"/>
                  </a:lnTo>
                  <a:cubicBezTo>
                    <a:pt x="4739" y="7468"/>
                    <a:pt x="4727" y="7408"/>
                    <a:pt x="4668" y="7373"/>
                  </a:cubicBezTo>
                  <a:lnTo>
                    <a:pt x="4334" y="7123"/>
                  </a:lnTo>
                  <a:cubicBezTo>
                    <a:pt x="4310" y="7099"/>
                    <a:pt x="4287" y="7075"/>
                    <a:pt x="4287" y="7027"/>
                  </a:cubicBezTo>
                  <a:lnTo>
                    <a:pt x="4322" y="6813"/>
                  </a:lnTo>
                  <a:cubicBezTo>
                    <a:pt x="4322" y="6777"/>
                    <a:pt x="4322" y="6730"/>
                    <a:pt x="4287" y="6694"/>
                  </a:cubicBezTo>
                  <a:cubicBezTo>
                    <a:pt x="4263" y="6670"/>
                    <a:pt x="4215" y="6635"/>
                    <a:pt x="4168" y="6635"/>
                  </a:cubicBezTo>
                  <a:lnTo>
                    <a:pt x="2679" y="6504"/>
                  </a:lnTo>
                  <a:cubicBezTo>
                    <a:pt x="2620" y="6504"/>
                    <a:pt x="2560" y="6480"/>
                    <a:pt x="2536" y="6432"/>
                  </a:cubicBezTo>
                  <a:lnTo>
                    <a:pt x="2084" y="6004"/>
                  </a:lnTo>
                  <a:cubicBezTo>
                    <a:pt x="2048" y="5956"/>
                    <a:pt x="2013" y="5884"/>
                    <a:pt x="2013" y="5825"/>
                  </a:cubicBezTo>
                  <a:lnTo>
                    <a:pt x="2013" y="5194"/>
                  </a:lnTo>
                  <a:cubicBezTo>
                    <a:pt x="2013" y="5170"/>
                    <a:pt x="2024" y="5134"/>
                    <a:pt x="2048" y="5122"/>
                  </a:cubicBezTo>
                  <a:lnTo>
                    <a:pt x="2548" y="4539"/>
                  </a:lnTo>
                  <a:cubicBezTo>
                    <a:pt x="2584" y="4515"/>
                    <a:pt x="2596" y="4480"/>
                    <a:pt x="2596" y="4432"/>
                  </a:cubicBezTo>
                  <a:lnTo>
                    <a:pt x="2596" y="4301"/>
                  </a:lnTo>
                  <a:cubicBezTo>
                    <a:pt x="2596" y="4253"/>
                    <a:pt x="2620" y="4218"/>
                    <a:pt x="2667" y="4194"/>
                  </a:cubicBezTo>
                  <a:lnTo>
                    <a:pt x="3072" y="4015"/>
                  </a:lnTo>
                  <a:lnTo>
                    <a:pt x="3810" y="4003"/>
                  </a:lnTo>
                  <a:cubicBezTo>
                    <a:pt x="3834" y="4003"/>
                    <a:pt x="3846" y="4015"/>
                    <a:pt x="3846" y="4039"/>
                  </a:cubicBezTo>
                  <a:cubicBezTo>
                    <a:pt x="3858" y="4170"/>
                    <a:pt x="3965" y="4289"/>
                    <a:pt x="4096" y="4313"/>
                  </a:cubicBezTo>
                  <a:lnTo>
                    <a:pt x="4632" y="4491"/>
                  </a:lnTo>
                  <a:cubicBezTo>
                    <a:pt x="4668" y="4503"/>
                    <a:pt x="4705" y="4510"/>
                    <a:pt x="4741" y="4510"/>
                  </a:cubicBezTo>
                  <a:cubicBezTo>
                    <a:pt x="4813" y="4510"/>
                    <a:pt x="4882" y="4484"/>
                    <a:pt x="4930" y="4420"/>
                  </a:cubicBezTo>
                  <a:cubicBezTo>
                    <a:pt x="5001" y="4360"/>
                    <a:pt x="5037" y="4253"/>
                    <a:pt x="5025" y="4170"/>
                  </a:cubicBezTo>
                  <a:lnTo>
                    <a:pt x="5692" y="4110"/>
                  </a:lnTo>
                  <a:cubicBezTo>
                    <a:pt x="5823" y="4099"/>
                    <a:pt x="5930" y="4039"/>
                    <a:pt x="6013" y="3932"/>
                  </a:cubicBezTo>
                  <a:cubicBezTo>
                    <a:pt x="6096" y="3825"/>
                    <a:pt x="6120" y="3694"/>
                    <a:pt x="6096" y="3575"/>
                  </a:cubicBezTo>
                  <a:lnTo>
                    <a:pt x="6073" y="3479"/>
                  </a:lnTo>
                  <a:cubicBezTo>
                    <a:pt x="6050" y="3344"/>
                    <a:pt x="5931" y="3240"/>
                    <a:pt x="5776" y="3240"/>
                  </a:cubicBezTo>
                  <a:cubicBezTo>
                    <a:pt x="5768" y="3240"/>
                    <a:pt x="5760" y="3241"/>
                    <a:pt x="5751" y="3241"/>
                  </a:cubicBezTo>
                  <a:lnTo>
                    <a:pt x="5406" y="3277"/>
                  </a:lnTo>
                  <a:lnTo>
                    <a:pt x="5346" y="3217"/>
                  </a:lnTo>
                  <a:lnTo>
                    <a:pt x="5811" y="2753"/>
                  </a:lnTo>
                  <a:cubicBezTo>
                    <a:pt x="5870" y="2694"/>
                    <a:pt x="5870" y="2586"/>
                    <a:pt x="5811" y="2515"/>
                  </a:cubicBezTo>
                  <a:cubicBezTo>
                    <a:pt x="5781" y="2485"/>
                    <a:pt x="5739" y="2470"/>
                    <a:pt x="5696" y="2470"/>
                  </a:cubicBezTo>
                  <a:cubicBezTo>
                    <a:pt x="5653" y="2470"/>
                    <a:pt x="5608" y="2485"/>
                    <a:pt x="5573" y="2515"/>
                  </a:cubicBezTo>
                  <a:lnTo>
                    <a:pt x="5001" y="3063"/>
                  </a:lnTo>
                  <a:lnTo>
                    <a:pt x="4811" y="3146"/>
                  </a:lnTo>
                  <a:lnTo>
                    <a:pt x="4287" y="2741"/>
                  </a:lnTo>
                  <a:cubicBezTo>
                    <a:pt x="4260" y="2714"/>
                    <a:pt x="4220" y="2701"/>
                    <a:pt x="4181" y="2701"/>
                  </a:cubicBezTo>
                  <a:cubicBezTo>
                    <a:pt x="4168" y="2701"/>
                    <a:pt x="4156" y="2703"/>
                    <a:pt x="4144" y="2706"/>
                  </a:cubicBezTo>
                  <a:lnTo>
                    <a:pt x="3418" y="2944"/>
                  </a:lnTo>
                  <a:cubicBezTo>
                    <a:pt x="3394" y="2944"/>
                    <a:pt x="3370" y="2967"/>
                    <a:pt x="3358" y="2979"/>
                  </a:cubicBezTo>
                  <a:lnTo>
                    <a:pt x="3394" y="2753"/>
                  </a:lnTo>
                  <a:lnTo>
                    <a:pt x="3977" y="2336"/>
                  </a:lnTo>
                  <a:lnTo>
                    <a:pt x="4572" y="2253"/>
                  </a:lnTo>
                  <a:cubicBezTo>
                    <a:pt x="4644" y="2229"/>
                    <a:pt x="4703" y="2170"/>
                    <a:pt x="4703" y="2110"/>
                  </a:cubicBezTo>
                  <a:lnTo>
                    <a:pt x="4787" y="1634"/>
                  </a:lnTo>
                  <a:cubicBezTo>
                    <a:pt x="4787" y="1598"/>
                    <a:pt x="4787" y="1551"/>
                    <a:pt x="4751" y="1515"/>
                  </a:cubicBezTo>
                  <a:lnTo>
                    <a:pt x="4513" y="1205"/>
                  </a:lnTo>
                  <a:cubicBezTo>
                    <a:pt x="4489" y="1158"/>
                    <a:pt x="4430" y="1146"/>
                    <a:pt x="4382" y="1146"/>
                  </a:cubicBezTo>
                  <a:cubicBezTo>
                    <a:pt x="4322" y="1146"/>
                    <a:pt x="4275" y="1182"/>
                    <a:pt x="4251" y="1217"/>
                  </a:cubicBezTo>
                  <a:lnTo>
                    <a:pt x="4072" y="1491"/>
                  </a:lnTo>
                  <a:lnTo>
                    <a:pt x="3870" y="1479"/>
                  </a:lnTo>
                  <a:lnTo>
                    <a:pt x="4203" y="860"/>
                  </a:lnTo>
                  <a:lnTo>
                    <a:pt x="4525" y="860"/>
                  </a:lnTo>
                  <a:lnTo>
                    <a:pt x="4787" y="1324"/>
                  </a:lnTo>
                  <a:cubicBezTo>
                    <a:pt x="4811" y="1384"/>
                    <a:pt x="4870" y="1420"/>
                    <a:pt x="4930" y="1420"/>
                  </a:cubicBezTo>
                  <a:cubicBezTo>
                    <a:pt x="4989" y="1420"/>
                    <a:pt x="5049" y="1372"/>
                    <a:pt x="5084" y="1312"/>
                  </a:cubicBezTo>
                  <a:lnTo>
                    <a:pt x="5323" y="765"/>
                  </a:lnTo>
                  <a:cubicBezTo>
                    <a:pt x="5358" y="658"/>
                    <a:pt x="5346" y="550"/>
                    <a:pt x="5287" y="467"/>
                  </a:cubicBezTo>
                  <a:lnTo>
                    <a:pt x="5287" y="467"/>
                  </a:lnTo>
                  <a:cubicBezTo>
                    <a:pt x="5834" y="610"/>
                    <a:pt x="6346" y="884"/>
                    <a:pt x="6787" y="1253"/>
                  </a:cubicBezTo>
                  <a:cubicBezTo>
                    <a:pt x="6825" y="1280"/>
                    <a:pt x="6864" y="1292"/>
                    <a:pt x="6903" y="1292"/>
                  </a:cubicBezTo>
                  <a:cubicBezTo>
                    <a:pt x="6949" y="1292"/>
                    <a:pt x="6992" y="1274"/>
                    <a:pt x="7025" y="1241"/>
                  </a:cubicBezTo>
                  <a:cubicBezTo>
                    <a:pt x="7085" y="1158"/>
                    <a:pt x="7073" y="1062"/>
                    <a:pt x="7013" y="1003"/>
                  </a:cubicBezTo>
                  <a:cubicBezTo>
                    <a:pt x="6253" y="345"/>
                    <a:pt x="5266" y="0"/>
                    <a:pt x="42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" name="Google Shape;189;p34"/>
          <p:cNvGrpSpPr/>
          <p:nvPr/>
        </p:nvGrpSpPr>
        <p:grpSpPr>
          <a:xfrm>
            <a:off x="7263799" y="1889184"/>
            <a:ext cx="429779" cy="429745"/>
            <a:chOff x="2360500" y="3615150"/>
            <a:chExt cx="535150" cy="534575"/>
          </a:xfrm>
        </p:grpSpPr>
        <p:sp>
          <p:nvSpPr>
            <p:cNvPr id="190" name="Google Shape;190;p34"/>
            <p:cNvSpPr/>
            <p:nvPr/>
          </p:nvSpPr>
          <p:spPr>
            <a:xfrm>
              <a:off x="2360500" y="3615150"/>
              <a:ext cx="535150" cy="534575"/>
            </a:xfrm>
            <a:custGeom>
              <a:rect b="b" l="l" r="r" t="t"/>
              <a:pathLst>
                <a:path extrusionOk="0" h="21383" w="21406">
                  <a:moveTo>
                    <a:pt x="13726" y="4065"/>
                  </a:moveTo>
                  <a:cubicBezTo>
                    <a:pt x="13890" y="4065"/>
                    <a:pt x="14050" y="4128"/>
                    <a:pt x="14170" y="4248"/>
                  </a:cubicBezTo>
                  <a:cubicBezTo>
                    <a:pt x="14349" y="4429"/>
                    <a:pt x="14403" y="4698"/>
                    <a:pt x="14306" y="4934"/>
                  </a:cubicBezTo>
                  <a:cubicBezTo>
                    <a:pt x="14209" y="5168"/>
                    <a:pt x="13979" y="5320"/>
                    <a:pt x="13725" y="5320"/>
                  </a:cubicBezTo>
                  <a:cubicBezTo>
                    <a:pt x="13379" y="5320"/>
                    <a:pt x="13097" y="5040"/>
                    <a:pt x="13097" y="4692"/>
                  </a:cubicBezTo>
                  <a:lnTo>
                    <a:pt x="13098" y="4692"/>
                  </a:lnTo>
                  <a:cubicBezTo>
                    <a:pt x="13098" y="4438"/>
                    <a:pt x="13251" y="4210"/>
                    <a:pt x="13487" y="4112"/>
                  </a:cubicBezTo>
                  <a:cubicBezTo>
                    <a:pt x="13564" y="4080"/>
                    <a:pt x="13646" y="4065"/>
                    <a:pt x="13726" y="4065"/>
                  </a:cubicBezTo>
                  <a:close/>
                  <a:moveTo>
                    <a:pt x="13433" y="9269"/>
                  </a:moveTo>
                  <a:cubicBezTo>
                    <a:pt x="13597" y="9269"/>
                    <a:pt x="13757" y="9333"/>
                    <a:pt x="13878" y="9453"/>
                  </a:cubicBezTo>
                  <a:cubicBezTo>
                    <a:pt x="14057" y="9632"/>
                    <a:pt x="14111" y="9902"/>
                    <a:pt x="14014" y="10137"/>
                  </a:cubicBezTo>
                  <a:cubicBezTo>
                    <a:pt x="13917" y="10373"/>
                    <a:pt x="13687" y="10525"/>
                    <a:pt x="13433" y="10525"/>
                  </a:cubicBezTo>
                  <a:cubicBezTo>
                    <a:pt x="13086" y="10525"/>
                    <a:pt x="12804" y="10244"/>
                    <a:pt x="12804" y="9896"/>
                  </a:cubicBezTo>
                  <a:cubicBezTo>
                    <a:pt x="12804" y="9643"/>
                    <a:pt x="12958" y="9414"/>
                    <a:pt x="13192" y="9317"/>
                  </a:cubicBezTo>
                  <a:cubicBezTo>
                    <a:pt x="13270" y="9285"/>
                    <a:pt x="13352" y="9269"/>
                    <a:pt x="13433" y="9269"/>
                  </a:cubicBezTo>
                  <a:close/>
                  <a:moveTo>
                    <a:pt x="16402" y="12868"/>
                  </a:moveTo>
                  <a:cubicBezTo>
                    <a:pt x="16566" y="12868"/>
                    <a:pt x="16726" y="12932"/>
                    <a:pt x="16847" y="13053"/>
                  </a:cubicBezTo>
                  <a:cubicBezTo>
                    <a:pt x="17026" y="13232"/>
                    <a:pt x="17080" y="13502"/>
                    <a:pt x="16983" y="13736"/>
                  </a:cubicBezTo>
                  <a:cubicBezTo>
                    <a:pt x="16886" y="13971"/>
                    <a:pt x="16656" y="14125"/>
                    <a:pt x="16402" y="14125"/>
                  </a:cubicBezTo>
                  <a:cubicBezTo>
                    <a:pt x="16056" y="14123"/>
                    <a:pt x="15775" y="13842"/>
                    <a:pt x="15775" y="13496"/>
                  </a:cubicBezTo>
                  <a:cubicBezTo>
                    <a:pt x="15775" y="13242"/>
                    <a:pt x="15928" y="13012"/>
                    <a:pt x="16162" y="12915"/>
                  </a:cubicBezTo>
                  <a:cubicBezTo>
                    <a:pt x="16240" y="12883"/>
                    <a:pt x="16322" y="12868"/>
                    <a:pt x="16402" y="12868"/>
                  </a:cubicBezTo>
                  <a:close/>
                  <a:moveTo>
                    <a:pt x="14059" y="16467"/>
                  </a:moveTo>
                  <a:cubicBezTo>
                    <a:pt x="14223" y="16467"/>
                    <a:pt x="14383" y="16531"/>
                    <a:pt x="14503" y="16651"/>
                  </a:cubicBezTo>
                  <a:cubicBezTo>
                    <a:pt x="14682" y="16830"/>
                    <a:pt x="14736" y="17100"/>
                    <a:pt x="14639" y="17335"/>
                  </a:cubicBezTo>
                  <a:cubicBezTo>
                    <a:pt x="14542" y="17570"/>
                    <a:pt x="14314" y="17723"/>
                    <a:pt x="14060" y="17723"/>
                  </a:cubicBezTo>
                  <a:cubicBezTo>
                    <a:pt x="13712" y="17723"/>
                    <a:pt x="13431" y="17441"/>
                    <a:pt x="13431" y="17094"/>
                  </a:cubicBezTo>
                  <a:cubicBezTo>
                    <a:pt x="13431" y="16840"/>
                    <a:pt x="13585" y="16612"/>
                    <a:pt x="13819" y="16515"/>
                  </a:cubicBezTo>
                  <a:cubicBezTo>
                    <a:pt x="13897" y="16483"/>
                    <a:pt x="13979" y="16467"/>
                    <a:pt x="14059" y="16467"/>
                  </a:cubicBezTo>
                  <a:close/>
                  <a:moveTo>
                    <a:pt x="8050" y="834"/>
                  </a:moveTo>
                  <a:cubicBezTo>
                    <a:pt x="8931" y="834"/>
                    <a:pt x="9758" y="1261"/>
                    <a:pt x="10268" y="1982"/>
                  </a:cubicBezTo>
                  <a:lnTo>
                    <a:pt x="10268" y="2024"/>
                  </a:lnTo>
                  <a:cubicBezTo>
                    <a:pt x="10266" y="2298"/>
                    <a:pt x="10265" y="2911"/>
                    <a:pt x="10266" y="4290"/>
                  </a:cubicBezTo>
                  <a:lnTo>
                    <a:pt x="7943" y="4290"/>
                  </a:lnTo>
                  <a:cubicBezTo>
                    <a:pt x="7571" y="4292"/>
                    <a:pt x="7385" y="4741"/>
                    <a:pt x="7647" y="5004"/>
                  </a:cubicBezTo>
                  <a:cubicBezTo>
                    <a:pt x="8300" y="5659"/>
                    <a:pt x="8300" y="6718"/>
                    <a:pt x="7647" y="7372"/>
                  </a:cubicBezTo>
                  <a:cubicBezTo>
                    <a:pt x="7331" y="7689"/>
                    <a:pt x="6898" y="7847"/>
                    <a:pt x="6465" y="7847"/>
                  </a:cubicBezTo>
                  <a:cubicBezTo>
                    <a:pt x="6031" y="7847"/>
                    <a:pt x="5597" y="7688"/>
                    <a:pt x="5281" y="7372"/>
                  </a:cubicBezTo>
                  <a:cubicBezTo>
                    <a:pt x="5199" y="7287"/>
                    <a:pt x="5090" y="7245"/>
                    <a:pt x="4981" y="7245"/>
                  </a:cubicBezTo>
                  <a:cubicBezTo>
                    <a:pt x="4874" y="7245"/>
                    <a:pt x="4767" y="7285"/>
                    <a:pt x="4685" y="7367"/>
                  </a:cubicBezTo>
                  <a:cubicBezTo>
                    <a:pt x="4519" y="7531"/>
                    <a:pt x="4522" y="7800"/>
                    <a:pt x="4691" y="7963"/>
                  </a:cubicBezTo>
                  <a:cubicBezTo>
                    <a:pt x="4754" y="8027"/>
                    <a:pt x="4823" y="8087"/>
                    <a:pt x="4893" y="8144"/>
                  </a:cubicBezTo>
                  <a:lnTo>
                    <a:pt x="3836" y="9231"/>
                  </a:lnTo>
                  <a:cubicBezTo>
                    <a:pt x="3267" y="9802"/>
                    <a:pt x="3267" y="10727"/>
                    <a:pt x="3837" y="11298"/>
                  </a:cubicBezTo>
                  <a:cubicBezTo>
                    <a:pt x="4116" y="11578"/>
                    <a:pt x="4493" y="11717"/>
                    <a:pt x="4871" y="11717"/>
                  </a:cubicBezTo>
                  <a:cubicBezTo>
                    <a:pt x="5249" y="11717"/>
                    <a:pt x="5628" y="11577"/>
                    <a:pt x="5906" y="11298"/>
                  </a:cubicBezTo>
                  <a:cubicBezTo>
                    <a:pt x="6065" y="11134"/>
                    <a:pt x="6062" y="10874"/>
                    <a:pt x="5902" y="10713"/>
                  </a:cubicBezTo>
                  <a:cubicBezTo>
                    <a:pt x="5820" y="10631"/>
                    <a:pt x="5713" y="10590"/>
                    <a:pt x="5605" y="10590"/>
                  </a:cubicBezTo>
                  <a:cubicBezTo>
                    <a:pt x="5501" y="10590"/>
                    <a:pt x="5397" y="10629"/>
                    <a:pt x="5317" y="10707"/>
                  </a:cubicBezTo>
                  <a:cubicBezTo>
                    <a:pt x="5200" y="10823"/>
                    <a:pt x="5035" y="10883"/>
                    <a:pt x="4870" y="10883"/>
                  </a:cubicBezTo>
                  <a:cubicBezTo>
                    <a:pt x="4708" y="10883"/>
                    <a:pt x="4546" y="10825"/>
                    <a:pt x="4428" y="10707"/>
                  </a:cubicBezTo>
                  <a:cubicBezTo>
                    <a:pt x="4183" y="10462"/>
                    <a:pt x="4183" y="10064"/>
                    <a:pt x="4428" y="9819"/>
                  </a:cubicBezTo>
                  <a:lnTo>
                    <a:pt x="4431" y="9814"/>
                  </a:lnTo>
                  <a:lnTo>
                    <a:pt x="5651" y="8563"/>
                  </a:lnTo>
                  <a:cubicBezTo>
                    <a:pt x="5652" y="8562"/>
                    <a:pt x="5654" y="8562"/>
                    <a:pt x="5657" y="8562"/>
                  </a:cubicBezTo>
                  <a:cubicBezTo>
                    <a:pt x="5712" y="8562"/>
                    <a:pt x="6090" y="8671"/>
                    <a:pt x="6141" y="8677"/>
                  </a:cubicBezTo>
                  <a:cubicBezTo>
                    <a:pt x="6249" y="8691"/>
                    <a:pt x="6357" y="8698"/>
                    <a:pt x="6465" y="8698"/>
                  </a:cubicBezTo>
                  <a:cubicBezTo>
                    <a:pt x="7258" y="8698"/>
                    <a:pt x="8012" y="8321"/>
                    <a:pt x="8489" y="7670"/>
                  </a:cubicBezTo>
                  <a:cubicBezTo>
                    <a:pt x="9030" y="6931"/>
                    <a:pt x="9125" y="5958"/>
                    <a:pt x="8739" y="5128"/>
                  </a:cubicBezTo>
                  <a:lnTo>
                    <a:pt x="10268" y="5128"/>
                  </a:lnTo>
                  <a:cubicBezTo>
                    <a:pt x="10268" y="6195"/>
                    <a:pt x="10271" y="7611"/>
                    <a:pt x="10274" y="9480"/>
                  </a:cubicBezTo>
                  <a:lnTo>
                    <a:pt x="9251" y="9480"/>
                  </a:lnTo>
                  <a:lnTo>
                    <a:pt x="9251" y="9374"/>
                  </a:lnTo>
                  <a:cubicBezTo>
                    <a:pt x="9251" y="9142"/>
                    <a:pt x="9063" y="8956"/>
                    <a:pt x="8833" y="8956"/>
                  </a:cubicBezTo>
                  <a:cubicBezTo>
                    <a:pt x="8601" y="8956"/>
                    <a:pt x="8415" y="9142"/>
                    <a:pt x="8415" y="9374"/>
                  </a:cubicBezTo>
                  <a:lnTo>
                    <a:pt x="8415" y="10420"/>
                  </a:lnTo>
                  <a:cubicBezTo>
                    <a:pt x="8415" y="10650"/>
                    <a:pt x="8601" y="10837"/>
                    <a:pt x="8833" y="10837"/>
                  </a:cubicBezTo>
                  <a:cubicBezTo>
                    <a:pt x="9063" y="10837"/>
                    <a:pt x="9251" y="10650"/>
                    <a:pt x="9251" y="10420"/>
                  </a:cubicBezTo>
                  <a:lnTo>
                    <a:pt x="9251" y="10314"/>
                  </a:lnTo>
                  <a:lnTo>
                    <a:pt x="10274" y="10314"/>
                  </a:lnTo>
                  <a:cubicBezTo>
                    <a:pt x="10274" y="10512"/>
                    <a:pt x="10277" y="12372"/>
                    <a:pt x="10278" y="13078"/>
                  </a:cubicBezTo>
                  <a:lnTo>
                    <a:pt x="9109" y="13078"/>
                  </a:lnTo>
                  <a:cubicBezTo>
                    <a:pt x="8937" y="12608"/>
                    <a:pt x="8539" y="12258"/>
                    <a:pt x="8050" y="12151"/>
                  </a:cubicBezTo>
                  <a:cubicBezTo>
                    <a:pt x="7945" y="12127"/>
                    <a:pt x="7839" y="12116"/>
                    <a:pt x="7733" y="12116"/>
                  </a:cubicBezTo>
                  <a:cubicBezTo>
                    <a:pt x="7350" y="12116"/>
                    <a:pt x="6977" y="12267"/>
                    <a:pt x="6699" y="12544"/>
                  </a:cubicBezTo>
                  <a:cubicBezTo>
                    <a:pt x="6548" y="12709"/>
                    <a:pt x="6553" y="12965"/>
                    <a:pt x="6711" y="13123"/>
                  </a:cubicBezTo>
                  <a:cubicBezTo>
                    <a:pt x="6793" y="13204"/>
                    <a:pt x="6900" y="13245"/>
                    <a:pt x="7007" y="13245"/>
                  </a:cubicBezTo>
                  <a:cubicBezTo>
                    <a:pt x="7109" y="13245"/>
                    <a:pt x="7211" y="13208"/>
                    <a:pt x="7290" y="13135"/>
                  </a:cubicBezTo>
                  <a:cubicBezTo>
                    <a:pt x="7416" y="13009"/>
                    <a:pt x="7559" y="12956"/>
                    <a:pt x="7700" y="12956"/>
                  </a:cubicBezTo>
                  <a:cubicBezTo>
                    <a:pt x="8180" y="12956"/>
                    <a:pt x="8624" y="13577"/>
                    <a:pt x="8179" y="14023"/>
                  </a:cubicBezTo>
                  <a:cubicBezTo>
                    <a:pt x="8016" y="14186"/>
                    <a:pt x="8016" y="14450"/>
                    <a:pt x="8179" y="14614"/>
                  </a:cubicBezTo>
                  <a:cubicBezTo>
                    <a:pt x="8261" y="14693"/>
                    <a:pt x="8367" y="14733"/>
                    <a:pt x="8474" y="14733"/>
                  </a:cubicBezTo>
                  <a:cubicBezTo>
                    <a:pt x="8580" y="14733"/>
                    <a:pt x="8687" y="14693"/>
                    <a:pt x="8770" y="14614"/>
                  </a:cubicBezTo>
                  <a:cubicBezTo>
                    <a:pt x="8963" y="14422"/>
                    <a:pt x="9097" y="14178"/>
                    <a:pt x="9158" y="13913"/>
                  </a:cubicBezTo>
                  <a:lnTo>
                    <a:pt x="10280" y="13913"/>
                  </a:lnTo>
                  <a:cubicBezTo>
                    <a:pt x="10281" y="14874"/>
                    <a:pt x="10282" y="15785"/>
                    <a:pt x="10284" y="16594"/>
                  </a:cubicBezTo>
                  <a:lnTo>
                    <a:pt x="7008" y="16594"/>
                  </a:lnTo>
                  <a:cubicBezTo>
                    <a:pt x="6896" y="16594"/>
                    <a:pt x="6790" y="16637"/>
                    <a:pt x="6713" y="16716"/>
                  </a:cubicBezTo>
                  <a:cubicBezTo>
                    <a:pt x="6142" y="17288"/>
                    <a:pt x="6142" y="18214"/>
                    <a:pt x="6713" y="18786"/>
                  </a:cubicBezTo>
                  <a:cubicBezTo>
                    <a:pt x="6989" y="19063"/>
                    <a:pt x="7368" y="19201"/>
                    <a:pt x="7747" y="19201"/>
                  </a:cubicBezTo>
                  <a:cubicBezTo>
                    <a:pt x="8127" y="19201"/>
                    <a:pt x="8506" y="19062"/>
                    <a:pt x="8782" y="18786"/>
                  </a:cubicBezTo>
                  <a:cubicBezTo>
                    <a:pt x="8940" y="18622"/>
                    <a:pt x="8937" y="18362"/>
                    <a:pt x="8776" y="18201"/>
                  </a:cubicBezTo>
                  <a:cubicBezTo>
                    <a:pt x="8695" y="18119"/>
                    <a:pt x="8588" y="18078"/>
                    <a:pt x="8482" y="18078"/>
                  </a:cubicBezTo>
                  <a:cubicBezTo>
                    <a:pt x="8377" y="18078"/>
                    <a:pt x="8272" y="18118"/>
                    <a:pt x="8191" y="18196"/>
                  </a:cubicBezTo>
                  <a:cubicBezTo>
                    <a:pt x="8074" y="18313"/>
                    <a:pt x="7911" y="18371"/>
                    <a:pt x="7747" y="18371"/>
                  </a:cubicBezTo>
                  <a:cubicBezTo>
                    <a:pt x="7584" y="18371"/>
                    <a:pt x="7420" y="18313"/>
                    <a:pt x="7302" y="18196"/>
                  </a:cubicBezTo>
                  <a:cubicBezTo>
                    <a:pt x="7099" y="17992"/>
                    <a:pt x="7061" y="17676"/>
                    <a:pt x="7207" y="17429"/>
                  </a:cubicBezTo>
                  <a:lnTo>
                    <a:pt x="10285" y="17429"/>
                  </a:lnTo>
                  <a:cubicBezTo>
                    <a:pt x="10287" y="18142"/>
                    <a:pt x="10291" y="19611"/>
                    <a:pt x="10293" y="19743"/>
                  </a:cubicBezTo>
                  <a:cubicBezTo>
                    <a:pt x="9575" y="20256"/>
                    <a:pt x="8618" y="20548"/>
                    <a:pt x="7632" y="20548"/>
                  </a:cubicBezTo>
                  <a:cubicBezTo>
                    <a:pt x="5793" y="20548"/>
                    <a:pt x="4192" y="19556"/>
                    <a:pt x="3912" y="18241"/>
                  </a:cubicBezTo>
                  <a:cubicBezTo>
                    <a:pt x="3885" y="18117"/>
                    <a:pt x="3804" y="18012"/>
                    <a:pt x="3691" y="17956"/>
                  </a:cubicBezTo>
                  <a:cubicBezTo>
                    <a:pt x="3029" y="17624"/>
                    <a:pt x="2532" y="17037"/>
                    <a:pt x="2314" y="16330"/>
                  </a:cubicBezTo>
                  <a:lnTo>
                    <a:pt x="2314" y="16330"/>
                  </a:lnTo>
                  <a:cubicBezTo>
                    <a:pt x="2662" y="16503"/>
                    <a:pt x="3044" y="16593"/>
                    <a:pt x="3432" y="16593"/>
                  </a:cubicBezTo>
                  <a:lnTo>
                    <a:pt x="3434" y="16593"/>
                  </a:lnTo>
                  <a:cubicBezTo>
                    <a:pt x="4012" y="16588"/>
                    <a:pt x="4573" y="16388"/>
                    <a:pt x="5023" y="16024"/>
                  </a:cubicBezTo>
                  <a:cubicBezTo>
                    <a:pt x="5196" y="15882"/>
                    <a:pt x="5221" y="15607"/>
                    <a:pt x="5081" y="15435"/>
                  </a:cubicBezTo>
                  <a:cubicBezTo>
                    <a:pt x="5001" y="15339"/>
                    <a:pt x="4877" y="15288"/>
                    <a:pt x="4754" y="15288"/>
                  </a:cubicBezTo>
                  <a:cubicBezTo>
                    <a:pt x="4660" y="15288"/>
                    <a:pt x="4567" y="15317"/>
                    <a:pt x="4494" y="15377"/>
                  </a:cubicBezTo>
                  <a:cubicBezTo>
                    <a:pt x="4184" y="15632"/>
                    <a:pt x="3808" y="15757"/>
                    <a:pt x="3434" y="15757"/>
                  </a:cubicBezTo>
                  <a:cubicBezTo>
                    <a:pt x="2985" y="15757"/>
                    <a:pt x="2539" y="15577"/>
                    <a:pt x="2211" y="15226"/>
                  </a:cubicBezTo>
                  <a:cubicBezTo>
                    <a:pt x="2247" y="14894"/>
                    <a:pt x="2344" y="14571"/>
                    <a:pt x="2498" y="14274"/>
                  </a:cubicBezTo>
                  <a:cubicBezTo>
                    <a:pt x="2604" y="14069"/>
                    <a:pt x="2525" y="13819"/>
                    <a:pt x="2320" y="13711"/>
                  </a:cubicBezTo>
                  <a:cubicBezTo>
                    <a:pt x="1398" y="13230"/>
                    <a:pt x="829" y="12266"/>
                    <a:pt x="857" y="11225"/>
                  </a:cubicBezTo>
                  <a:cubicBezTo>
                    <a:pt x="884" y="10185"/>
                    <a:pt x="1504" y="9250"/>
                    <a:pt x="2452" y="8820"/>
                  </a:cubicBezTo>
                  <a:cubicBezTo>
                    <a:pt x="2683" y="8714"/>
                    <a:pt x="2768" y="8427"/>
                    <a:pt x="2629" y="8212"/>
                  </a:cubicBezTo>
                  <a:cubicBezTo>
                    <a:pt x="2344" y="7773"/>
                    <a:pt x="2193" y="7260"/>
                    <a:pt x="2193" y="6736"/>
                  </a:cubicBezTo>
                  <a:cubicBezTo>
                    <a:pt x="2193" y="5746"/>
                    <a:pt x="3615" y="4757"/>
                    <a:pt x="4563" y="4241"/>
                  </a:cubicBezTo>
                  <a:cubicBezTo>
                    <a:pt x="4736" y="5117"/>
                    <a:pt x="5232" y="5898"/>
                    <a:pt x="5953" y="6428"/>
                  </a:cubicBezTo>
                  <a:cubicBezTo>
                    <a:pt x="6022" y="6479"/>
                    <a:pt x="6108" y="6504"/>
                    <a:pt x="6194" y="6504"/>
                  </a:cubicBezTo>
                  <a:cubicBezTo>
                    <a:pt x="6325" y="6504"/>
                    <a:pt x="6457" y="6446"/>
                    <a:pt x="6536" y="6337"/>
                  </a:cubicBezTo>
                  <a:cubicBezTo>
                    <a:pt x="6672" y="6150"/>
                    <a:pt x="6632" y="5889"/>
                    <a:pt x="6447" y="5753"/>
                  </a:cubicBezTo>
                  <a:cubicBezTo>
                    <a:pt x="5393" y="4983"/>
                    <a:pt x="5033" y="3505"/>
                    <a:pt x="5618" y="2339"/>
                  </a:cubicBezTo>
                  <a:cubicBezTo>
                    <a:pt x="6075" y="1427"/>
                    <a:pt x="7029" y="834"/>
                    <a:pt x="8050" y="834"/>
                  </a:cubicBezTo>
                  <a:close/>
                  <a:moveTo>
                    <a:pt x="13373" y="837"/>
                  </a:moveTo>
                  <a:cubicBezTo>
                    <a:pt x="14874" y="837"/>
                    <a:pt x="16093" y="2057"/>
                    <a:pt x="16093" y="3557"/>
                  </a:cubicBezTo>
                  <a:cubicBezTo>
                    <a:pt x="16093" y="3815"/>
                    <a:pt x="16295" y="3918"/>
                    <a:pt x="16382" y="3962"/>
                  </a:cubicBezTo>
                  <a:cubicBezTo>
                    <a:pt x="18166" y="4865"/>
                    <a:pt x="19230" y="5903"/>
                    <a:pt x="19230" y="6737"/>
                  </a:cubicBezTo>
                  <a:cubicBezTo>
                    <a:pt x="19230" y="7778"/>
                    <a:pt x="18548" y="9002"/>
                    <a:pt x="17409" y="9038"/>
                  </a:cubicBezTo>
                  <a:cubicBezTo>
                    <a:pt x="17182" y="9048"/>
                    <a:pt x="17004" y="9236"/>
                    <a:pt x="17007" y="9462"/>
                  </a:cubicBezTo>
                  <a:cubicBezTo>
                    <a:pt x="17012" y="9689"/>
                    <a:pt x="17195" y="9871"/>
                    <a:pt x="17421" y="9874"/>
                  </a:cubicBezTo>
                  <a:lnTo>
                    <a:pt x="17434" y="9874"/>
                  </a:lnTo>
                  <a:cubicBezTo>
                    <a:pt x="18133" y="9795"/>
                    <a:pt x="18811" y="9532"/>
                    <a:pt x="19273" y="8983"/>
                  </a:cubicBezTo>
                  <a:cubicBezTo>
                    <a:pt x="20108" y="9496"/>
                    <a:pt x="20601" y="10419"/>
                    <a:pt x="20566" y="11398"/>
                  </a:cubicBezTo>
                  <a:cubicBezTo>
                    <a:pt x="20531" y="12376"/>
                    <a:pt x="19972" y="13262"/>
                    <a:pt x="19103" y="13714"/>
                  </a:cubicBezTo>
                  <a:lnTo>
                    <a:pt x="19103" y="13713"/>
                  </a:lnTo>
                  <a:cubicBezTo>
                    <a:pt x="18899" y="13819"/>
                    <a:pt x="18820" y="14071"/>
                    <a:pt x="18926" y="14275"/>
                  </a:cubicBezTo>
                  <a:cubicBezTo>
                    <a:pt x="19621" y="15621"/>
                    <a:pt x="19085" y="17275"/>
                    <a:pt x="17733" y="17956"/>
                  </a:cubicBezTo>
                  <a:cubicBezTo>
                    <a:pt x="17619" y="18012"/>
                    <a:pt x="17539" y="18117"/>
                    <a:pt x="17512" y="18241"/>
                  </a:cubicBezTo>
                  <a:cubicBezTo>
                    <a:pt x="17231" y="19556"/>
                    <a:pt x="15631" y="20548"/>
                    <a:pt x="13791" y="20548"/>
                  </a:cubicBezTo>
                  <a:cubicBezTo>
                    <a:pt x="12794" y="20548"/>
                    <a:pt x="11835" y="20256"/>
                    <a:pt x="11129" y="19746"/>
                  </a:cubicBezTo>
                  <a:lnTo>
                    <a:pt x="11126" y="17430"/>
                  </a:lnTo>
                  <a:lnTo>
                    <a:pt x="12636" y="17430"/>
                  </a:lnTo>
                  <a:cubicBezTo>
                    <a:pt x="12791" y="18096"/>
                    <a:pt x="13386" y="18558"/>
                    <a:pt x="14058" y="18558"/>
                  </a:cubicBezTo>
                  <a:cubicBezTo>
                    <a:pt x="14100" y="18558"/>
                    <a:pt x="14143" y="18557"/>
                    <a:pt x="14185" y="18553"/>
                  </a:cubicBezTo>
                  <a:cubicBezTo>
                    <a:pt x="14909" y="18490"/>
                    <a:pt x="15477" y="17905"/>
                    <a:pt x="15520" y="17179"/>
                  </a:cubicBezTo>
                  <a:cubicBezTo>
                    <a:pt x="15562" y="16455"/>
                    <a:pt x="15066" y="15809"/>
                    <a:pt x="14355" y="15661"/>
                  </a:cubicBezTo>
                  <a:cubicBezTo>
                    <a:pt x="14256" y="15641"/>
                    <a:pt x="14157" y="15631"/>
                    <a:pt x="14059" y="15631"/>
                  </a:cubicBezTo>
                  <a:cubicBezTo>
                    <a:pt x="13454" y="15631"/>
                    <a:pt x="12898" y="16007"/>
                    <a:pt x="12685" y="16596"/>
                  </a:cubicBezTo>
                  <a:lnTo>
                    <a:pt x="11125" y="16596"/>
                  </a:lnTo>
                  <a:lnTo>
                    <a:pt x="11120" y="13914"/>
                  </a:lnTo>
                  <a:lnTo>
                    <a:pt x="14999" y="13914"/>
                  </a:lnTo>
                  <a:cubicBezTo>
                    <a:pt x="15186" y="14542"/>
                    <a:pt x="15762" y="14960"/>
                    <a:pt x="16399" y="14960"/>
                  </a:cubicBezTo>
                  <a:cubicBezTo>
                    <a:pt x="16470" y="14960"/>
                    <a:pt x="16541" y="14955"/>
                    <a:pt x="16613" y="14944"/>
                  </a:cubicBezTo>
                  <a:cubicBezTo>
                    <a:pt x="17333" y="14840"/>
                    <a:pt x="17866" y="14223"/>
                    <a:pt x="17866" y="13496"/>
                  </a:cubicBezTo>
                  <a:cubicBezTo>
                    <a:pt x="17866" y="12769"/>
                    <a:pt x="17333" y="12152"/>
                    <a:pt x="16613" y="12048"/>
                  </a:cubicBezTo>
                  <a:cubicBezTo>
                    <a:pt x="16542" y="12038"/>
                    <a:pt x="16471" y="12032"/>
                    <a:pt x="16402" y="12032"/>
                  </a:cubicBezTo>
                  <a:cubicBezTo>
                    <a:pt x="15764" y="12032"/>
                    <a:pt x="15186" y="12451"/>
                    <a:pt x="14999" y="13078"/>
                  </a:cubicBezTo>
                  <a:lnTo>
                    <a:pt x="11120" y="13078"/>
                  </a:lnTo>
                  <a:lnTo>
                    <a:pt x="11116" y="10314"/>
                  </a:lnTo>
                  <a:lnTo>
                    <a:pt x="12029" y="10314"/>
                  </a:lnTo>
                  <a:cubicBezTo>
                    <a:pt x="12216" y="10943"/>
                    <a:pt x="12794" y="11361"/>
                    <a:pt x="13432" y="11361"/>
                  </a:cubicBezTo>
                  <a:cubicBezTo>
                    <a:pt x="13502" y="11361"/>
                    <a:pt x="13572" y="11356"/>
                    <a:pt x="13643" y="11346"/>
                  </a:cubicBezTo>
                  <a:cubicBezTo>
                    <a:pt x="14363" y="11242"/>
                    <a:pt x="14896" y="10625"/>
                    <a:pt x="14896" y="9898"/>
                  </a:cubicBezTo>
                  <a:cubicBezTo>
                    <a:pt x="14896" y="9171"/>
                    <a:pt x="14363" y="8554"/>
                    <a:pt x="13643" y="8448"/>
                  </a:cubicBezTo>
                  <a:cubicBezTo>
                    <a:pt x="13572" y="8438"/>
                    <a:pt x="13502" y="8433"/>
                    <a:pt x="13432" y="8433"/>
                  </a:cubicBezTo>
                  <a:cubicBezTo>
                    <a:pt x="12794" y="8433"/>
                    <a:pt x="12216" y="8851"/>
                    <a:pt x="12029" y="9480"/>
                  </a:cubicBezTo>
                  <a:lnTo>
                    <a:pt x="11114" y="9480"/>
                  </a:lnTo>
                  <a:lnTo>
                    <a:pt x="11108" y="5128"/>
                  </a:lnTo>
                  <a:lnTo>
                    <a:pt x="12328" y="5128"/>
                  </a:lnTo>
                  <a:cubicBezTo>
                    <a:pt x="12521" y="5749"/>
                    <a:pt x="13094" y="6158"/>
                    <a:pt x="13726" y="6158"/>
                  </a:cubicBezTo>
                  <a:cubicBezTo>
                    <a:pt x="13801" y="6158"/>
                    <a:pt x="13878" y="6152"/>
                    <a:pt x="13955" y="6140"/>
                  </a:cubicBezTo>
                  <a:cubicBezTo>
                    <a:pt x="14673" y="6027"/>
                    <a:pt x="15199" y="5402"/>
                    <a:pt x="15190" y="4675"/>
                  </a:cubicBezTo>
                  <a:cubicBezTo>
                    <a:pt x="15181" y="3948"/>
                    <a:pt x="14641" y="3338"/>
                    <a:pt x="13920" y="3242"/>
                  </a:cubicBezTo>
                  <a:cubicBezTo>
                    <a:pt x="13854" y="3233"/>
                    <a:pt x="13788" y="3229"/>
                    <a:pt x="13723" y="3229"/>
                  </a:cubicBezTo>
                  <a:cubicBezTo>
                    <a:pt x="13078" y="3229"/>
                    <a:pt x="12498" y="3657"/>
                    <a:pt x="12317" y="4293"/>
                  </a:cubicBezTo>
                  <a:lnTo>
                    <a:pt x="11107" y="4293"/>
                  </a:lnTo>
                  <a:lnTo>
                    <a:pt x="11104" y="1980"/>
                  </a:lnTo>
                  <a:cubicBezTo>
                    <a:pt x="11599" y="1262"/>
                    <a:pt x="12438" y="837"/>
                    <a:pt x="13373" y="837"/>
                  </a:cubicBezTo>
                  <a:close/>
                  <a:moveTo>
                    <a:pt x="8056" y="1"/>
                  </a:moveTo>
                  <a:cubicBezTo>
                    <a:pt x="8054" y="1"/>
                    <a:pt x="8052" y="1"/>
                    <a:pt x="8050" y="1"/>
                  </a:cubicBezTo>
                  <a:cubicBezTo>
                    <a:pt x="6819" y="1"/>
                    <a:pt x="5653" y="662"/>
                    <a:pt x="5012" y="1713"/>
                  </a:cubicBezTo>
                  <a:cubicBezTo>
                    <a:pt x="4716" y="2201"/>
                    <a:pt x="4542" y="2752"/>
                    <a:pt x="4503" y="3321"/>
                  </a:cubicBezTo>
                  <a:lnTo>
                    <a:pt x="4503" y="3332"/>
                  </a:lnTo>
                  <a:cubicBezTo>
                    <a:pt x="4428" y="3370"/>
                    <a:pt x="4337" y="3418"/>
                    <a:pt x="4227" y="3478"/>
                  </a:cubicBezTo>
                  <a:cubicBezTo>
                    <a:pt x="3837" y="3687"/>
                    <a:pt x="3461" y="3921"/>
                    <a:pt x="3101" y="4180"/>
                  </a:cubicBezTo>
                  <a:cubicBezTo>
                    <a:pt x="1945" y="5016"/>
                    <a:pt x="1360" y="5877"/>
                    <a:pt x="1360" y="6736"/>
                  </a:cubicBezTo>
                  <a:cubicBezTo>
                    <a:pt x="1359" y="7267"/>
                    <a:pt x="1478" y="7793"/>
                    <a:pt x="1708" y="8272"/>
                  </a:cubicBezTo>
                  <a:cubicBezTo>
                    <a:pt x="679" y="8908"/>
                    <a:pt x="45" y="10022"/>
                    <a:pt x="22" y="11231"/>
                  </a:cubicBezTo>
                  <a:cubicBezTo>
                    <a:pt x="0" y="12439"/>
                    <a:pt x="593" y="13577"/>
                    <a:pt x="1596" y="14252"/>
                  </a:cubicBezTo>
                  <a:cubicBezTo>
                    <a:pt x="969" y="15886"/>
                    <a:pt x="1626" y="17735"/>
                    <a:pt x="3144" y="18608"/>
                  </a:cubicBezTo>
                  <a:cubicBezTo>
                    <a:pt x="3609" y="20227"/>
                    <a:pt x="5459" y="21382"/>
                    <a:pt x="7634" y="21382"/>
                  </a:cubicBezTo>
                  <a:cubicBezTo>
                    <a:pt x="8760" y="21382"/>
                    <a:pt x="9861" y="21052"/>
                    <a:pt x="10711" y="20470"/>
                  </a:cubicBezTo>
                  <a:cubicBezTo>
                    <a:pt x="11555" y="21060"/>
                    <a:pt x="12636" y="21382"/>
                    <a:pt x="13793" y="21382"/>
                  </a:cubicBezTo>
                  <a:cubicBezTo>
                    <a:pt x="15968" y="21382"/>
                    <a:pt x="17818" y="20227"/>
                    <a:pt x="18282" y="18608"/>
                  </a:cubicBezTo>
                  <a:cubicBezTo>
                    <a:pt x="19801" y="17735"/>
                    <a:pt x="20457" y="15886"/>
                    <a:pt x="19830" y="14252"/>
                  </a:cubicBezTo>
                  <a:cubicBezTo>
                    <a:pt x="20814" y="13592"/>
                    <a:pt x="21406" y="12484"/>
                    <a:pt x="21403" y="11298"/>
                  </a:cubicBezTo>
                  <a:cubicBezTo>
                    <a:pt x="21401" y="10067"/>
                    <a:pt x="20764" y="8921"/>
                    <a:pt x="19715" y="8274"/>
                  </a:cubicBezTo>
                  <a:cubicBezTo>
                    <a:pt x="19945" y="7794"/>
                    <a:pt x="20065" y="7269"/>
                    <a:pt x="20065" y="6737"/>
                  </a:cubicBezTo>
                  <a:cubicBezTo>
                    <a:pt x="20065" y="5198"/>
                    <a:pt x="18164" y="3950"/>
                    <a:pt x="16919" y="3297"/>
                  </a:cubicBezTo>
                  <a:cubicBezTo>
                    <a:pt x="16786" y="1458"/>
                    <a:pt x="15247" y="1"/>
                    <a:pt x="13373" y="1"/>
                  </a:cubicBezTo>
                  <a:cubicBezTo>
                    <a:pt x="12313" y="1"/>
                    <a:pt x="11344" y="428"/>
                    <a:pt x="10681" y="1167"/>
                  </a:cubicBezTo>
                  <a:cubicBezTo>
                    <a:pt x="10010" y="425"/>
                    <a:pt x="9056" y="1"/>
                    <a:pt x="80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4"/>
            <p:cNvSpPr/>
            <p:nvPr/>
          </p:nvSpPr>
          <p:spPr>
            <a:xfrm>
              <a:off x="2487500" y="3961225"/>
              <a:ext cx="21800" cy="20925"/>
            </a:xfrm>
            <a:custGeom>
              <a:rect b="b" l="l" r="r" t="t"/>
              <a:pathLst>
                <a:path extrusionOk="0" h="837" w="872">
                  <a:moveTo>
                    <a:pt x="435" y="1"/>
                  </a:moveTo>
                  <a:cubicBezTo>
                    <a:pt x="221" y="1"/>
                    <a:pt x="39" y="165"/>
                    <a:pt x="20" y="383"/>
                  </a:cubicBezTo>
                  <a:cubicBezTo>
                    <a:pt x="1" y="613"/>
                    <a:pt x="171" y="816"/>
                    <a:pt x="401" y="836"/>
                  </a:cubicBezTo>
                  <a:cubicBezTo>
                    <a:pt x="413" y="836"/>
                    <a:pt x="425" y="837"/>
                    <a:pt x="437" y="837"/>
                  </a:cubicBezTo>
                  <a:cubicBezTo>
                    <a:pt x="653" y="836"/>
                    <a:pt x="834" y="670"/>
                    <a:pt x="852" y="455"/>
                  </a:cubicBezTo>
                  <a:cubicBezTo>
                    <a:pt x="871" y="225"/>
                    <a:pt x="701" y="22"/>
                    <a:pt x="471" y="2"/>
                  </a:cubicBezTo>
                  <a:cubicBezTo>
                    <a:pt x="459" y="1"/>
                    <a:pt x="447" y="1"/>
                    <a:pt x="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4"/>
            <p:cNvSpPr/>
            <p:nvPr/>
          </p:nvSpPr>
          <p:spPr>
            <a:xfrm>
              <a:off x="2746775" y="3826575"/>
              <a:ext cx="22875" cy="20775"/>
            </a:xfrm>
            <a:custGeom>
              <a:rect b="b" l="l" r="r" t="t"/>
              <a:pathLst>
                <a:path extrusionOk="0" h="831" w="915">
                  <a:moveTo>
                    <a:pt x="460" y="0"/>
                  </a:moveTo>
                  <a:cubicBezTo>
                    <a:pt x="350" y="0"/>
                    <a:pt x="241" y="43"/>
                    <a:pt x="159" y="129"/>
                  </a:cubicBezTo>
                  <a:cubicBezTo>
                    <a:pt x="0" y="291"/>
                    <a:pt x="2" y="553"/>
                    <a:pt x="163" y="714"/>
                  </a:cubicBezTo>
                  <a:cubicBezTo>
                    <a:pt x="244" y="792"/>
                    <a:pt x="349" y="831"/>
                    <a:pt x="453" y="831"/>
                  </a:cubicBezTo>
                  <a:cubicBezTo>
                    <a:pt x="562" y="831"/>
                    <a:pt x="671" y="788"/>
                    <a:pt x="753" y="703"/>
                  </a:cubicBezTo>
                  <a:cubicBezTo>
                    <a:pt x="914" y="538"/>
                    <a:pt x="910" y="273"/>
                    <a:pt x="744" y="114"/>
                  </a:cubicBezTo>
                  <a:lnTo>
                    <a:pt x="744" y="112"/>
                  </a:lnTo>
                  <a:cubicBezTo>
                    <a:pt x="663" y="37"/>
                    <a:pt x="561" y="0"/>
                    <a:pt x="4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3" name="Google Shape;193;p34"/>
          <p:cNvGrpSpPr/>
          <p:nvPr/>
        </p:nvGrpSpPr>
        <p:grpSpPr>
          <a:xfrm>
            <a:off x="3387692" y="1889173"/>
            <a:ext cx="429765" cy="429765"/>
            <a:chOff x="6871400" y="3597975"/>
            <a:chExt cx="534600" cy="534600"/>
          </a:xfrm>
        </p:grpSpPr>
        <p:sp>
          <p:nvSpPr>
            <p:cNvPr id="194" name="Google Shape;194;p34"/>
            <p:cNvSpPr/>
            <p:nvPr/>
          </p:nvSpPr>
          <p:spPr>
            <a:xfrm>
              <a:off x="6871400" y="3765400"/>
              <a:ext cx="534600" cy="367175"/>
            </a:xfrm>
            <a:custGeom>
              <a:rect b="b" l="l" r="r" t="t"/>
              <a:pathLst>
                <a:path extrusionOk="0" h="14687" w="21384">
                  <a:moveTo>
                    <a:pt x="10686" y="1329"/>
                  </a:moveTo>
                  <a:cubicBezTo>
                    <a:pt x="11875" y="1329"/>
                    <a:pt x="12939" y="2126"/>
                    <a:pt x="13274" y="3267"/>
                  </a:cubicBezTo>
                  <a:cubicBezTo>
                    <a:pt x="13326" y="3444"/>
                    <a:pt x="13489" y="3567"/>
                    <a:pt x="13674" y="3567"/>
                  </a:cubicBezTo>
                  <a:lnTo>
                    <a:pt x="20537" y="3567"/>
                  </a:lnTo>
                  <a:lnTo>
                    <a:pt x="20537" y="4403"/>
                  </a:lnTo>
                  <a:lnTo>
                    <a:pt x="13699" y="4403"/>
                  </a:lnTo>
                  <a:cubicBezTo>
                    <a:pt x="13509" y="4403"/>
                    <a:pt x="13344" y="4531"/>
                    <a:pt x="13296" y="4715"/>
                  </a:cubicBezTo>
                  <a:cubicBezTo>
                    <a:pt x="12985" y="5902"/>
                    <a:pt x="11913" y="6731"/>
                    <a:pt x="10686" y="6731"/>
                  </a:cubicBezTo>
                  <a:cubicBezTo>
                    <a:pt x="9460" y="6731"/>
                    <a:pt x="8388" y="5902"/>
                    <a:pt x="8078" y="4715"/>
                  </a:cubicBezTo>
                  <a:cubicBezTo>
                    <a:pt x="8030" y="4531"/>
                    <a:pt x="7864" y="4403"/>
                    <a:pt x="7675" y="4403"/>
                  </a:cubicBezTo>
                  <a:lnTo>
                    <a:pt x="835" y="4403"/>
                  </a:lnTo>
                  <a:lnTo>
                    <a:pt x="835" y="3567"/>
                  </a:lnTo>
                  <a:lnTo>
                    <a:pt x="7699" y="3567"/>
                  </a:lnTo>
                  <a:cubicBezTo>
                    <a:pt x="7884" y="3567"/>
                    <a:pt x="8048" y="3444"/>
                    <a:pt x="8100" y="3267"/>
                  </a:cubicBezTo>
                  <a:cubicBezTo>
                    <a:pt x="8435" y="2126"/>
                    <a:pt x="9498" y="1329"/>
                    <a:pt x="10686" y="1329"/>
                  </a:cubicBezTo>
                  <a:close/>
                  <a:moveTo>
                    <a:pt x="11897" y="9391"/>
                  </a:moveTo>
                  <a:cubicBezTo>
                    <a:pt x="12243" y="9393"/>
                    <a:pt x="12523" y="9673"/>
                    <a:pt x="12524" y="10018"/>
                  </a:cubicBezTo>
                  <a:lnTo>
                    <a:pt x="12524" y="11356"/>
                  </a:lnTo>
                  <a:cubicBezTo>
                    <a:pt x="12524" y="11702"/>
                    <a:pt x="12243" y="11983"/>
                    <a:pt x="11897" y="11983"/>
                  </a:cubicBezTo>
                  <a:lnTo>
                    <a:pt x="9477" y="11983"/>
                  </a:lnTo>
                  <a:cubicBezTo>
                    <a:pt x="9130" y="11983"/>
                    <a:pt x="8850" y="11702"/>
                    <a:pt x="8850" y="11356"/>
                  </a:cubicBezTo>
                  <a:lnTo>
                    <a:pt x="8850" y="10018"/>
                  </a:lnTo>
                  <a:cubicBezTo>
                    <a:pt x="8850" y="9673"/>
                    <a:pt x="9130" y="9393"/>
                    <a:pt x="9477" y="9391"/>
                  </a:cubicBezTo>
                  <a:close/>
                  <a:moveTo>
                    <a:pt x="460" y="0"/>
                  </a:moveTo>
                  <a:cubicBezTo>
                    <a:pt x="229" y="0"/>
                    <a:pt x="42" y="187"/>
                    <a:pt x="42" y="418"/>
                  </a:cubicBezTo>
                  <a:cubicBezTo>
                    <a:pt x="42" y="650"/>
                    <a:pt x="229" y="836"/>
                    <a:pt x="460" y="836"/>
                  </a:cubicBezTo>
                  <a:lnTo>
                    <a:pt x="2778" y="836"/>
                  </a:lnTo>
                  <a:lnTo>
                    <a:pt x="2778" y="2731"/>
                  </a:lnTo>
                  <a:lnTo>
                    <a:pt x="419" y="2731"/>
                  </a:lnTo>
                  <a:cubicBezTo>
                    <a:pt x="187" y="2731"/>
                    <a:pt x="1" y="2917"/>
                    <a:pt x="1" y="3149"/>
                  </a:cubicBezTo>
                  <a:lnTo>
                    <a:pt x="1" y="4821"/>
                  </a:lnTo>
                  <a:cubicBezTo>
                    <a:pt x="1" y="5052"/>
                    <a:pt x="187" y="5239"/>
                    <a:pt x="419" y="5239"/>
                  </a:cubicBezTo>
                  <a:lnTo>
                    <a:pt x="4842" y="5239"/>
                  </a:lnTo>
                  <a:lnTo>
                    <a:pt x="4842" y="14269"/>
                  </a:lnTo>
                  <a:cubicBezTo>
                    <a:pt x="4842" y="14499"/>
                    <a:pt x="5029" y="14687"/>
                    <a:pt x="5260" y="14687"/>
                  </a:cubicBezTo>
                  <a:lnTo>
                    <a:pt x="7348" y="14687"/>
                  </a:lnTo>
                  <a:cubicBezTo>
                    <a:pt x="7579" y="14687"/>
                    <a:pt x="7766" y="14500"/>
                    <a:pt x="7766" y="14269"/>
                  </a:cubicBezTo>
                  <a:cubicBezTo>
                    <a:pt x="7766" y="14037"/>
                    <a:pt x="7579" y="13851"/>
                    <a:pt x="7348" y="13851"/>
                  </a:cubicBezTo>
                  <a:lnTo>
                    <a:pt x="5679" y="13851"/>
                  </a:lnTo>
                  <a:lnTo>
                    <a:pt x="5679" y="5239"/>
                  </a:lnTo>
                  <a:lnTo>
                    <a:pt x="7367" y="5239"/>
                  </a:lnTo>
                  <a:cubicBezTo>
                    <a:pt x="7823" y="6493"/>
                    <a:pt x="8945" y="7383"/>
                    <a:pt x="10270" y="7541"/>
                  </a:cubicBezTo>
                  <a:lnTo>
                    <a:pt x="10270" y="8555"/>
                  </a:lnTo>
                  <a:lnTo>
                    <a:pt x="9477" y="8555"/>
                  </a:lnTo>
                  <a:cubicBezTo>
                    <a:pt x="8669" y="8557"/>
                    <a:pt x="8015" y="9212"/>
                    <a:pt x="8015" y="10018"/>
                  </a:cubicBezTo>
                  <a:lnTo>
                    <a:pt x="8015" y="11356"/>
                  </a:lnTo>
                  <a:cubicBezTo>
                    <a:pt x="8015" y="12164"/>
                    <a:pt x="8669" y="12818"/>
                    <a:pt x="9477" y="12819"/>
                  </a:cubicBezTo>
                  <a:lnTo>
                    <a:pt x="11897" y="12819"/>
                  </a:lnTo>
                  <a:cubicBezTo>
                    <a:pt x="12705" y="12818"/>
                    <a:pt x="13359" y="12164"/>
                    <a:pt x="13359" y="11356"/>
                  </a:cubicBezTo>
                  <a:lnTo>
                    <a:pt x="13359" y="10018"/>
                  </a:lnTo>
                  <a:cubicBezTo>
                    <a:pt x="13359" y="9212"/>
                    <a:pt x="12705" y="8557"/>
                    <a:pt x="11897" y="8555"/>
                  </a:cubicBezTo>
                  <a:lnTo>
                    <a:pt x="11106" y="8555"/>
                  </a:lnTo>
                  <a:lnTo>
                    <a:pt x="11106" y="7541"/>
                  </a:lnTo>
                  <a:cubicBezTo>
                    <a:pt x="12428" y="7383"/>
                    <a:pt x="13551" y="6492"/>
                    <a:pt x="14007" y="5239"/>
                  </a:cubicBezTo>
                  <a:lnTo>
                    <a:pt x="15697" y="5239"/>
                  </a:lnTo>
                  <a:lnTo>
                    <a:pt x="15697" y="13851"/>
                  </a:lnTo>
                  <a:lnTo>
                    <a:pt x="14026" y="13851"/>
                  </a:lnTo>
                  <a:cubicBezTo>
                    <a:pt x="13795" y="13851"/>
                    <a:pt x="13608" y="14037"/>
                    <a:pt x="13608" y="14269"/>
                  </a:cubicBezTo>
                  <a:cubicBezTo>
                    <a:pt x="13608" y="14500"/>
                    <a:pt x="13795" y="14687"/>
                    <a:pt x="14026" y="14687"/>
                  </a:cubicBezTo>
                  <a:lnTo>
                    <a:pt x="16113" y="14687"/>
                  </a:lnTo>
                  <a:cubicBezTo>
                    <a:pt x="16345" y="14687"/>
                    <a:pt x="16531" y="14499"/>
                    <a:pt x="16531" y="14269"/>
                  </a:cubicBezTo>
                  <a:lnTo>
                    <a:pt x="16531" y="5239"/>
                  </a:lnTo>
                  <a:lnTo>
                    <a:pt x="20955" y="5239"/>
                  </a:lnTo>
                  <a:cubicBezTo>
                    <a:pt x="21187" y="5239"/>
                    <a:pt x="21373" y="5052"/>
                    <a:pt x="21373" y="4821"/>
                  </a:cubicBezTo>
                  <a:lnTo>
                    <a:pt x="21373" y="3149"/>
                  </a:lnTo>
                  <a:cubicBezTo>
                    <a:pt x="21373" y="2919"/>
                    <a:pt x="21187" y="2731"/>
                    <a:pt x="20955" y="2731"/>
                  </a:cubicBezTo>
                  <a:lnTo>
                    <a:pt x="18648" y="2731"/>
                  </a:lnTo>
                  <a:lnTo>
                    <a:pt x="18648" y="836"/>
                  </a:lnTo>
                  <a:lnTo>
                    <a:pt x="20966" y="836"/>
                  </a:lnTo>
                  <a:cubicBezTo>
                    <a:pt x="21197" y="836"/>
                    <a:pt x="21384" y="650"/>
                    <a:pt x="21384" y="418"/>
                  </a:cubicBezTo>
                  <a:cubicBezTo>
                    <a:pt x="21384" y="187"/>
                    <a:pt x="21197" y="0"/>
                    <a:pt x="20966" y="0"/>
                  </a:cubicBezTo>
                  <a:lnTo>
                    <a:pt x="15498" y="0"/>
                  </a:lnTo>
                  <a:cubicBezTo>
                    <a:pt x="15267" y="0"/>
                    <a:pt x="15080" y="187"/>
                    <a:pt x="15080" y="418"/>
                  </a:cubicBezTo>
                  <a:cubicBezTo>
                    <a:pt x="15080" y="650"/>
                    <a:pt x="15267" y="836"/>
                    <a:pt x="15498" y="836"/>
                  </a:cubicBezTo>
                  <a:lnTo>
                    <a:pt x="17814" y="836"/>
                  </a:lnTo>
                  <a:lnTo>
                    <a:pt x="17814" y="2731"/>
                  </a:lnTo>
                  <a:lnTo>
                    <a:pt x="13971" y="2731"/>
                  </a:lnTo>
                  <a:cubicBezTo>
                    <a:pt x="13733" y="2131"/>
                    <a:pt x="13335" y="1605"/>
                    <a:pt x="12821" y="1212"/>
                  </a:cubicBezTo>
                  <a:cubicBezTo>
                    <a:pt x="12190" y="733"/>
                    <a:pt x="11439" y="494"/>
                    <a:pt x="10687" y="494"/>
                  </a:cubicBezTo>
                  <a:cubicBezTo>
                    <a:pt x="9935" y="494"/>
                    <a:pt x="9183" y="733"/>
                    <a:pt x="8553" y="1212"/>
                  </a:cubicBezTo>
                  <a:cubicBezTo>
                    <a:pt x="8039" y="1605"/>
                    <a:pt x="7642" y="2131"/>
                    <a:pt x="7403" y="2731"/>
                  </a:cubicBezTo>
                  <a:lnTo>
                    <a:pt x="3612" y="2731"/>
                  </a:lnTo>
                  <a:lnTo>
                    <a:pt x="3612" y="836"/>
                  </a:lnTo>
                  <a:lnTo>
                    <a:pt x="5928" y="836"/>
                  </a:lnTo>
                  <a:cubicBezTo>
                    <a:pt x="6159" y="836"/>
                    <a:pt x="6346" y="650"/>
                    <a:pt x="6346" y="418"/>
                  </a:cubicBezTo>
                  <a:cubicBezTo>
                    <a:pt x="6346" y="187"/>
                    <a:pt x="6159" y="0"/>
                    <a:pt x="5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4"/>
            <p:cNvSpPr/>
            <p:nvPr/>
          </p:nvSpPr>
          <p:spPr>
            <a:xfrm>
              <a:off x="7047175" y="3705625"/>
              <a:ext cx="182800" cy="48275"/>
            </a:xfrm>
            <a:custGeom>
              <a:rect b="b" l="l" r="r" t="t"/>
              <a:pathLst>
                <a:path extrusionOk="0" h="1931" w="7312">
                  <a:moveTo>
                    <a:pt x="3656" y="0"/>
                  </a:moveTo>
                  <a:cubicBezTo>
                    <a:pt x="2439" y="0"/>
                    <a:pt x="1223" y="396"/>
                    <a:pt x="211" y="1186"/>
                  </a:cubicBezTo>
                  <a:cubicBezTo>
                    <a:pt x="32" y="1328"/>
                    <a:pt x="0" y="1588"/>
                    <a:pt x="141" y="1770"/>
                  </a:cubicBezTo>
                  <a:cubicBezTo>
                    <a:pt x="223" y="1875"/>
                    <a:pt x="346" y="1931"/>
                    <a:pt x="471" y="1931"/>
                  </a:cubicBezTo>
                  <a:cubicBezTo>
                    <a:pt x="559" y="1931"/>
                    <a:pt x="648" y="1902"/>
                    <a:pt x="724" y="1845"/>
                  </a:cubicBezTo>
                  <a:cubicBezTo>
                    <a:pt x="1586" y="1173"/>
                    <a:pt x="2621" y="837"/>
                    <a:pt x="3656" y="837"/>
                  </a:cubicBezTo>
                  <a:cubicBezTo>
                    <a:pt x="4691" y="837"/>
                    <a:pt x="5726" y="1173"/>
                    <a:pt x="6587" y="1845"/>
                  </a:cubicBezTo>
                  <a:cubicBezTo>
                    <a:pt x="6663" y="1902"/>
                    <a:pt x="6753" y="1931"/>
                    <a:pt x="6841" y="1931"/>
                  </a:cubicBezTo>
                  <a:cubicBezTo>
                    <a:pt x="6965" y="1931"/>
                    <a:pt x="7088" y="1875"/>
                    <a:pt x="7171" y="1770"/>
                  </a:cubicBezTo>
                  <a:cubicBezTo>
                    <a:pt x="7312" y="1588"/>
                    <a:pt x="7280" y="1328"/>
                    <a:pt x="7101" y="1186"/>
                  </a:cubicBezTo>
                  <a:cubicBezTo>
                    <a:pt x="6089" y="396"/>
                    <a:pt x="4872" y="0"/>
                    <a:pt x="3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4"/>
            <p:cNvSpPr/>
            <p:nvPr/>
          </p:nvSpPr>
          <p:spPr>
            <a:xfrm>
              <a:off x="7015025" y="3653225"/>
              <a:ext cx="247100" cy="59325"/>
            </a:xfrm>
            <a:custGeom>
              <a:rect b="b" l="l" r="r" t="t"/>
              <a:pathLst>
                <a:path extrusionOk="0" h="2373" w="9884">
                  <a:moveTo>
                    <a:pt x="4941" y="1"/>
                  </a:moveTo>
                  <a:cubicBezTo>
                    <a:pt x="3209" y="1"/>
                    <a:pt x="1573" y="563"/>
                    <a:pt x="210" y="1628"/>
                  </a:cubicBezTo>
                  <a:cubicBezTo>
                    <a:pt x="31" y="1770"/>
                    <a:pt x="1" y="2031"/>
                    <a:pt x="141" y="2212"/>
                  </a:cubicBezTo>
                  <a:cubicBezTo>
                    <a:pt x="223" y="2317"/>
                    <a:pt x="346" y="2373"/>
                    <a:pt x="471" y="2373"/>
                  </a:cubicBezTo>
                  <a:cubicBezTo>
                    <a:pt x="559" y="2373"/>
                    <a:pt x="648" y="2345"/>
                    <a:pt x="723" y="2288"/>
                  </a:cubicBezTo>
                  <a:cubicBezTo>
                    <a:pt x="1939" y="1338"/>
                    <a:pt x="3397" y="837"/>
                    <a:pt x="4941" y="837"/>
                  </a:cubicBezTo>
                  <a:cubicBezTo>
                    <a:pt x="6485" y="837"/>
                    <a:pt x="7945" y="1338"/>
                    <a:pt x="9159" y="2288"/>
                  </a:cubicBezTo>
                  <a:cubicBezTo>
                    <a:pt x="9234" y="2345"/>
                    <a:pt x="9323" y="2373"/>
                    <a:pt x="9412" y="2373"/>
                  </a:cubicBezTo>
                  <a:cubicBezTo>
                    <a:pt x="9536" y="2373"/>
                    <a:pt x="9659" y="2317"/>
                    <a:pt x="9741" y="2212"/>
                  </a:cubicBezTo>
                  <a:cubicBezTo>
                    <a:pt x="9883" y="2031"/>
                    <a:pt x="9852" y="1770"/>
                    <a:pt x="9673" y="1628"/>
                  </a:cubicBezTo>
                  <a:lnTo>
                    <a:pt x="9674" y="1628"/>
                  </a:lnTo>
                  <a:cubicBezTo>
                    <a:pt x="8311" y="563"/>
                    <a:pt x="6675" y="1"/>
                    <a:pt x="49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4"/>
            <p:cNvSpPr/>
            <p:nvPr/>
          </p:nvSpPr>
          <p:spPr>
            <a:xfrm>
              <a:off x="6981025" y="3597975"/>
              <a:ext cx="314900" cy="71075"/>
            </a:xfrm>
            <a:custGeom>
              <a:rect b="b" l="l" r="r" t="t"/>
              <a:pathLst>
                <a:path extrusionOk="0" h="2843" w="12596">
                  <a:moveTo>
                    <a:pt x="6301" y="1"/>
                  </a:moveTo>
                  <a:cubicBezTo>
                    <a:pt x="4074" y="1"/>
                    <a:pt x="1968" y="725"/>
                    <a:pt x="216" y="2096"/>
                  </a:cubicBezTo>
                  <a:cubicBezTo>
                    <a:pt x="33" y="2237"/>
                    <a:pt x="1" y="2500"/>
                    <a:pt x="142" y="2681"/>
                  </a:cubicBezTo>
                  <a:cubicBezTo>
                    <a:pt x="225" y="2787"/>
                    <a:pt x="348" y="2842"/>
                    <a:pt x="473" y="2842"/>
                  </a:cubicBezTo>
                  <a:cubicBezTo>
                    <a:pt x="562" y="2842"/>
                    <a:pt x="653" y="2813"/>
                    <a:pt x="729" y="2754"/>
                  </a:cubicBezTo>
                  <a:cubicBezTo>
                    <a:pt x="2334" y="1500"/>
                    <a:pt x="4262" y="837"/>
                    <a:pt x="6303" y="837"/>
                  </a:cubicBezTo>
                  <a:cubicBezTo>
                    <a:pt x="8344" y="837"/>
                    <a:pt x="10271" y="1500"/>
                    <a:pt x="11876" y="2754"/>
                  </a:cubicBezTo>
                  <a:cubicBezTo>
                    <a:pt x="11951" y="2810"/>
                    <a:pt x="12039" y="2837"/>
                    <a:pt x="12126" y="2837"/>
                  </a:cubicBezTo>
                  <a:cubicBezTo>
                    <a:pt x="12251" y="2837"/>
                    <a:pt x="12374" y="2782"/>
                    <a:pt x="12455" y="2676"/>
                  </a:cubicBezTo>
                  <a:cubicBezTo>
                    <a:pt x="12596" y="2496"/>
                    <a:pt x="12566" y="2237"/>
                    <a:pt x="12390" y="2094"/>
                  </a:cubicBezTo>
                  <a:lnTo>
                    <a:pt x="12388" y="2096"/>
                  </a:lnTo>
                  <a:cubicBezTo>
                    <a:pt x="10634" y="725"/>
                    <a:pt x="8530" y="1"/>
                    <a:pt x="6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4"/>
            <p:cNvSpPr/>
            <p:nvPr/>
          </p:nvSpPr>
          <p:spPr>
            <a:xfrm>
              <a:off x="7128250" y="4022125"/>
              <a:ext cx="20875" cy="20925"/>
            </a:xfrm>
            <a:custGeom>
              <a:rect b="b" l="l" r="r" t="t"/>
              <a:pathLst>
                <a:path extrusionOk="0" h="837" w="835">
                  <a:moveTo>
                    <a:pt x="418" y="0"/>
                  </a:moveTo>
                  <a:cubicBezTo>
                    <a:pt x="187" y="0"/>
                    <a:pt x="0" y="188"/>
                    <a:pt x="0" y="418"/>
                  </a:cubicBezTo>
                  <a:cubicBezTo>
                    <a:pt x="0" y="649"/>
                    <a:pt x="187" y="836"/>
                    <a:pt x="418" y="836"/>
                  </a:cubicBezTo>
                  <a:cubicBezTo>
                    <a:pt x="648" y="836"/>
                    <a:pt x="835" y="649"/>
                    <a:pt x="835" y="418"/>
                  </a:cubicBezTo>
                  <a:cubicBezTo>
                    <a:pt x="835" y="188"/>
                    <a:pt x="648" y="0"/>
                    <a:pt x="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8198"/>
            <a:ext cx="8839199" cy="246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 txBox="1"/>
          <p:nvPr>
            <p:ph type="title"/>
          </p:nvPr>
        </p:nvSpPr>
        <p:spPr>
          <a:xfrm>
            <a:off x="1894063" y="2760325"/>
            <a:ext cx="1786800" cy="52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Fill-All</a:t>
            </a:r>
            <a:endParaRPr sz="2000"/>
          </a:p>
        </p:txBody>
      </p:sp>
      <p:sp>
        <p:nvSpPr>
          <p:cNvPr id="209" name="Google Shape;209;p36"/>
          <p:cNvSpPr txBox="1"/>
          <p:nvPr>
            <p:ph idx="1" type="subTitle"/>
          </p:nvPr>
        </p:nvSpPr>
        <p:spPr>
          <a:xfrm>
            <a:off x="1734163" y="3309875"/>
            <a:ext cx="2106600" cy="6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Se unen padres e hijos y se eligen N.</a:t>
            </a:r>
            <a:endParaRPr sz="1600"/>
          </a:p>
        </p:txBody>
      </p:sp>
      <p:sp>
        <p:nvSpPr>
          <p:cNvPr id="210" name="Google Shape;210;p36"/>
          <p:cNvSpPr txBox="1"/>
          <p:nvPr>
            <p:ph idx="2" type="title"/>
          </p:nvPr>
        </p:nvSpPr>
        <p:spPr>
          <a:xfrm>
            <a:off x="5139763" y="2737775"/>
            <a:ext cx="1786800" cy="52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Fill-Parents</a:t>
            </a:r>
            <a:endParaRPr sz="2000"/>
          </a:p>
        </p:txBody>
      </p:sp>
      <p:sp>
        <p:nvSpPr>
          <p:cNvPr id="211" name="Google Shape;211;p36"/>
          <p:cNvSpPr txBox="1"/>
          <p:nvPr>
            <p:ph idx="3" type="subTitle"/>
          </p:nvPr>
        </p:nvSpPr>
        <p:spPr>
          <a:xfrm>
            <a:off x="4979863" y="3287325"/>
            <a:ext cx="2106600" cy="6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Se elige primero de hijos y luego lo que falte para llegar a N de padres.</a:t>
            </a:r>
            <a:endParaRPr sz="1600"/>
          </a:p>
        </p:txBody>
      </p:sp>
      <p:sp>
        <p:nvSpPr>
          <p:cNvPr id="212" name="Google Shape;212;p36"/>
          <p:cNvSpPr txBox="1"/>
          <p:nvPr>
            <p:ph idx="6" type="title"/>
          </p:nvPr>
        </p:nvSpPr>
        <p:spPr>
          <a:xfrm>
            <a:off x="729200" y="445025"/>
            <a:ext cx="810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Implementación</a:t>
            </a:r>
            <a:endParaRPr/>
          </a:p>
        </p:txBody>
      </p:sp>
      <p:sp>
        <p:nvSpPr>
          <p:cNvPr id="213" name="Google Shape;213;p36"/>
          <p:cNvSpPr/>
          <p:nvPr/>
        </p:nvSpPr>
        <p:spPr>
          <a:xfrm>
            <a:off x="2496062" y="1825651"/>
            <a:ext cx="681838" cy="681200"/>
          </a:xfrm>
          <a:custGeom>
            <a:rect b="b" l="l" r="r" t="t"/>
            <a:pathLst>
              <a:path extrusionOk="0" h="11253" w="11264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4" name="Google Shape;214;p36"/>
          <p:cNvGrpSpPr/>
          <p:nvPr/>
        </p:nvGrpSpPr>
        <p:grpSpPr>
          <a:xfrm>
            <a:off x="5723677" y="1825645"/>
            <a:ext cx="618600" cy="617965"/>
            <a:chOff x="2497275" y="2744159"/>
            <a:chExt cx="370930" cy="370549"/>
          </a:xfrm>
        </p:grpSpPr>
        <p:sp>
          <p:nvSpPr>
            <p:cNvPr id="215" name="Google Shape;215;p36"/>
            <p:cNvSpPr/>
            <p:nvPr/>
          </p:nvSpPr>
          <p:spPr>
            <a:xfrm>
              <a:off x="2497275" y="2744159"/>
              <a:ext cx="284366" cy="284747"/>
            </a:xfrm>
            <a:custGeom>
              <a:rect b="b" l="l" r="r" t="t"/>
              <a:pathLst>
                <a:path extrusionOk="0" h="8967" w="8955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6"/>
            <p:cNvSpPr/>
            <p:nvPr/>
          </p:nvSpPr>
          <p:spPr>
            <a:xfrm>
              <a:off x="2592191" y="2821673"/>
              <a:ext cx="113461" cy="98345"/>
            </a:xfrm>
            <a:custGeom>
              <a:rect b="b" l="l" r="r" t="t"/>
              <a:pathLst>
                <a:path extrusionOk="0" h="3097" w="3573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6"/>
            <p:cNvSpPr/>
            <p:nvPr/>
          </p:nvSpPr>
          <p:spPr>
            <a:xfrm>
              <a:off x="2574408" y="2862129"/>
              <a:ext cx="106665" cy="90756"/>
            </a:xfrm>
            <a:custGeom>
              <a:rect b="b" l="l" r="r" t="t"/>
              <a:pathLst>
                <a:path extrusionOk="0" h="2858" w="3359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6"/>
            <p:cNvSpPr/>
            <p:nvPr/>
          </p:nvSpPr>
          <p:spPr>
            <a:xfrm>
              <a:off x="2676881" y="2923385"/>
              <a:ext cx="191324" cy="191324"/>
            </a:xfrm>
            <a:custGeom>
              <a:rect b="b" l="l" r="r" t="t"/>
              <a:pathLst>
                <a:path extrusionOk="0" h="6025" w="6025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6"/>
            <p:cNvSpPr/>
            <p:nvPr/>
          </p:nvSpPr>
          <p:spPr>
            <a:xfrm>
              <a:off x="2738867" y="2986895"/>
              <a:ext cx="65066" cy="65066"/>
            </a:xfrm>
            <a:custGeom>
              <a:rect b="b" l="l" r="r" t="t"/>
              <a:pathLst>
                <a:path extrusionOk="0" h="2049" w="2049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6"/>
            <p:cNvSpPr/>
            <p:nvPr/>
          </p:nvSpPr>
          <p:spPr>
            <a:xfrm>
              <a:off x="2604670" y="2851904"/>
              <a:ext cx="70718" cy="71131"/>
            </a:xfrm>
            <a:custGeom>
              <a:rect b="b" l="l" r="r" t="t"/>
              <a:pathLst>
                <a:path extrusionOk="0" h="2240" w="2227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1475"/>
            <a:ext cx="8839202" cy="3480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/>
          <p:nvPr>
            <p:ph idx="6" type="title"/>
          </p:nvPr>
        </p:nvSpPr>
        <p:spPr>
          <a:xfrm>
            <a:off x="729200" y="445025"/>
            <a:ext cx="810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Métodos de Selección</a:t>
            </a:r>
            <a:endParaRPr/>
          </a:p>
        </p:txBody>
      </p:sp>
      <p:sp>
        <p:nvSpPr>
          <p:cNvPr id="231" name="Google Shape;231;p38"/>
          <p:cNvSpPr txBox="1"/>
          <p:nvPr>
            <p:ph type="title"/>
          </p:nvPr>
        </p:nvSpPr>
        <p:spPr>
          <a:xfrm>
            <a:off x="1131750" y="1017725"/>
            <a:ext cx="1786800" cy="63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Elite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32" name="Google Shape;232;p38"/>
          <p:cNvSpPr txBox="1"/>
          <p:nvPr>
            <p:ph idx="1" type="subTitle"/>
          </p:nvPr>
        </p:nvSpPr>
        <p:spPr>
          <a:xfrm>
            <a:off x="1131750" y="1547175"/>
            <a:ext cx="1786800" cy="6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Ordena según fitness y elige n(i) veces cada individuo hasta N.</a:t>
            </a:r>
            <a:endParaRPr/>
          </a:p>
        </p:txBody>
      </p:sp>
      <p:sp>
        <p:nvSpPr>
          <p:cNvPr id="233" name="Google Shape;233;p38"/>
          <p:cNvSpPr txBox="1"/>
          <p:nvPr>
            <p:ph idx="2" type="title"/>
          </p:nvPr>
        </p:nvSpPr>
        <p:spPr>
          <a:xfrm>
            <a:off x="3678600" y="1017725"/>
            <a:ext cx="1786800" cy="63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Ruleta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34" name="Google Shape;234;p38"/>
          <p:cNvSpPr txBox="1"/>
          <p:nvPr>
            <p:ph idx="3" type="subTitle"/>
          </p:nvPr>
        </p:nvSpPr>
        <p:spPr>
          <a:xfrm>
            <a:off x="3678600" y="1547175"/>
            <a:ext cx="1786800" cy="6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 aptitudes relativas y se eligen con N números random entre estos intervalos </a:t>
            </a:r>
            <a:endParaRPr/>
          </a:p>
        </p:txBody>
      </p:sp>
      <p:sp>
        <p:nvSpPr>
          <p:cNvPr id="235" name="Google Shape;235;p38"/>
          <p:cNvSpPr txBox="1"/>
          <p:nvPr>
            <p:ph idx="4" type="title"/>
          </p:nvPr>
        </p:nvSpPr>
        <p:spPr>
          <a:xfrm>
            <a:off x="6225450" y="1017725"/>
            <a:ext cx="1786800" cy="63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Universal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36" name="Google Shape;236;p38"/>
          <p:cNvSpPr txBox="1"/>
          <p:nvPr>
            <p:ph idx="5" type="subTitle"/>
          </p:nvPr>
        </p:nvSpPr>
        <p:spPr>
          <a:xfrm>
            <a:off x="6225450" y="1547175"/>
            <a:ext cx="1786800" cy="6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 aptitudes relativas y se eligen a partir de un número random </a:t>
            </a:r>
            <a:endParaRPr/>
          </a:p>
        </p:txBody>
      </p:sp>
      <p:sp>
        <p:nvSpPr>
          <p:cNvPr id="237" name="Google Shape;237;p38"/>
          <p:cNvSpPr txBox="1"/>
          <p:nvPr>
            <p:ph idx="7" type="title"/>
          </p:nvPr>
        </p:nvSpPr>
        <p:spPr>
          <a:xfrm>
            <a:off x="1131750" y="2499275"/>
            <a:ext cx="1786800" cy="63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Boltzmann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38" name="Google Shape;238;p38"/>
          <p:cNvSpPr txBox="1"/>
          <p:nvPr>
            <p:ph idx="8" type="subTitle"/>
          </p:nvPr>
        </p:nvSpPr>
        <p:spPr>
          <a:xfrm>
            <a:off x="1131750" y="3028725"/>
            <a:ext cx="1786800" cy="6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calculan las aptitudes relativas con una función exp.l y se usa ruleta.</a:t>
            </a:r>
            <a:endParaRPr/>
          </a:p>
        </p:txBody>
      </p:sp>
      <p:sp>
        <p:nvSpPr>
          <p:cNvPr id="239" name="Google Shape;239;p38"/>
          <p:cNvSpPr txBox="1"/>
          <p:nvPr>
            <p:ph idx="9" type="title"/>
          </p:nvPr>
        </p:nvSpPr>
        <p:spPr>
          <a:xfrm>
            <a:off x="3678600" y="2499275"/>
            <a:ext cx="1786800" cy="63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Torneos 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40" name="Google Shape;240;p38"/>
          <p:cNvSpPr txBox="1"/>
          <p:nvPr>
            <p:ph idx="13" type="subTitle"/>
          </p:nvPr>
        </p:nvSpPr>
        <p:spPr>
          <a:xfrm>
            <a:off x="3259300" y="3028725"/>
            <a:ext cx="1380300" cy="6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Det:</a:t>
            </a:r>
            <a:r>
              <a:rPr lang="en"/>
              <a:t> se seleccionan M al azar y de allí </a:t>
            </a:r>
            <a:r>
              <a:rPr lang="en"/>
              <a:t>se toma </a:t>
            </a:r>
            <a:r>
              <a:rPr lang="en"/>
              <a:t>el mejor, repitiendolo N.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8"/>
          <p:cNvSpPr txBox="1"/>
          <p:nvPr>
            <p:ph idx="14" type="title"/>
          </p:nvPr>
        </p:nvSpPr>
        <p:spPr>
          <a:xfrm>
            <a:off x="6225450" y="2499275"/>
            <a:ext cx="1786800" cy="63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Ranking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42" name="Google Shape;242;p38"/>
          <p:cNvSpPr txBox="1"/>
          <p:nvPr>
            <p:ph idx="15" type="subTitle"/>
          </p:nvPr>
        </p:nvSpPr>
        <p:spPr>
          <a:xfrm>
            <a:off x="6225450" y="3028725"/>
            <a:ext cx="1786800" cy="6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calculan las aptitudes relativas a partir del </a:t>
            </a:r>
            <a:r>
              <a:rPr lang="en"/>
              <a:t> ranking de fitness</a:t>
            </a:r>
            <a:r>
              <a:rPr lang="en"/>
              <a:t> y se usa ruleta.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8"/>
          <p:cNvSpPr txBox="1"/>
          <p:nvPr>
            <p:ph idx="13" type="subTitle"/>
          </p:nvPr>
        </p:nvSpPr>
        <p:spPr>
          <a:xfrm>
            <a:off x="4488125" y="3028725"/>
            <a:ext cx="1380300" cy="6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Prob.: a partir de la selección de dos y con un Threshold el más/menos apto.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Engineering Center by Slidesgo">
  <a:themeElements>
    <a:clrScheme name="Simple Light">
      <a:dk1>
        <a:srgbClr val="F25ABC"/>
      </a:dk1>
      <a:lt1>
        <a:srgbClr val="FFFFFF"/>
      </a:lt1>
      <a:dk2>
        <a:srgbClr val="2C3F6F"/>
      </a:dk2>
      <a:lt2>
        <a:srgbClr val="92A3CE"/>
      </a:lt2>
      <a:accent1>
        <a:srgbClr val="0686BF"/>
      </a:accent1>
      <a:accent2>
        <a:srgbClr val="F25ABC"/>
      </a:accent2>
      <a:accent3>
        <a:srgbClr val="2C3F6F"/>
      </a:accent3>
      <a:accent4>
        <a:srgbClr val="F25ABC"/>
      </a:accent4>
      <a:accent5>
        <a:srgbClr val="92A3CE"/>
      </a:accent5>
      <a:accent6>
        <a:srgbClr val="2C3F6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